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8" r:id="rId9"/>
    <p:sldId id="282" r:id="rId10"/>
    <p:sldId id="269" r:id="rId11"/>
    <p:sldId id="270" r:id="rId12"/>
    <p:sldId id="271" r:id="rId13"/>
    <p:sldId id="28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0935D8-62B7-4177-98DF-697178ABC7F4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42F591-EF6A-43AE-915F-75092B8CA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229600" cy="18288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Новокузнецк в годы великой Отечественной войны 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4230" r="50000" b="33442"/>
          <a:stretch>
            <a:fillRect/>
          </a:stretch>
        </p:blipFill>
        <p:spPr bwMode="auto">
          <a:xfrm>
            <a:off x="428596" y="2643182"/>
            <a:ext cx="2786082" cy="2152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1220" t="36735" b="35714"/>
          <a:stretch>
            <a:fillRect/>
          </a:stretch>
        </p:blipFill>
        <p:spPr bwMode="auto">
          <a:xfrm>
            <a:off x="5572132" y="2643182"/>
            <a:ext cx="306914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51220" t="67347"/>
          <a:stretch>
            <a:fillRect/>
          </a:stretch>
        </p:blipFill>
        <p:spPr bwMode="auto">
          <a:xfrm>
            <a:off x="3286116" y="4429132"/>
            <a:ext cx="250034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Здание школы № 12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PIM379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1571612"/>
            <a:ext cx="6286544" cy="4716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Здание школы № 11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Documents and Settings\Admin.MICROSOF-861951\Рабочий стол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96268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Здание </a:t>
            </a:r>
            <a:r>
              <a:rPr lang="ru-RU" b="1" dirty="0" err="1" smtClean="0">
                <a:solidFill>
                  <a:schemeClr val="bg1"/>
                </a:solidFill>
              </a:rPr>
              <a:t>КузГПА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PIM379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643050"/>
            <a:ext cx="6454799" cy="4551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err="1" smtClean="0">
                <a:solidFill>
                  <a:schemeClr val="bg1"/>
                </a:solidFill>
              </a:rPr>
              <a:t>Аpхивная</a:t>
            </a:r>
            <a:r>
              <a:rPr lang="ru-RU" sz="3200" dirty="0" smtClean="0">
                <a:solidFill>
                  <a:schemeClr val="bg1"/>
                </a:solidFill>
              </a:rPr>
              <a:t> выписка о ходе поступления </a:t>
            </a:r>
            <a:r>
              <a:rPr lang="ru-RU" sz="3200" dirty="0" err="1" smtClean="0">
                <a:solidFill>
                  <a:schemeClr val="bg1"/>
                </a:solidFill>
              </a:rPr>
              <a:t>сpедств</a:t>
            </a:r>
            <a:r>
              <a:rPr lang="ru-RU" sz="3200" dirty="0" smtClean="0">
                <a:solidFill>
                  <a:schemeClr val="bg1"/>
                </a:solidFill>
              </a:rPr>
              <a:t> в фонд </a:t>
            </a:r>
            <a:r>
              <a:rPr lang="ru-RU" sz="3200" dirty="0" err="1" smtClean="0">
                <a:solidFill>
                  <a:schemeClr val="bg1"/>
                </a:solidFill>
              </a:rPr>
              <a:t>обоpоны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стpаны</a:t>
            </a:r>
            <a:r>
              <a:rPr lang="ru-RU" sz="3200" dirty="0" smtClean="0">
                <a:solidFill>
                  <a:schemeClr val="bg1"/>
                </a:solidFill>
              </a:rPr>
              <a:t> от 23 августа 1941 года. В ней итоги </a:t>
            </a:r>
            <a:r>
              <a:rPr lang="ru-RU" sz="3200" dirty="0" err="1" smtClean="0">
                <a:solidFill>
                  <a:schemeClr val="bg1"/>
                </a:solidFill>
              </a:rPr>
              <a:t>пеpвого</a:t>
            </a:r>
            <a:r>
              <a:rPr lang="ru-RU" sz="3200" dirty="0" smtClean="0">
                <a:solidFill>
                  <a:schemeClr val="bg1"/>
                </a:solidFill>
              </a:rPr>
              <a:t> с начала войны поступления </a:t>
            </a:r>
            <a:r>
              <a:rPr lang="ru-RU" sz="3200" dirty="0" err="1" smtClean="0">
                <a:solidFill>
                  <a:schemeClr val="bg1"/>
                </a:solidFill>
              </a:rPr>
              <a:t>сpедств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гоpоде</a:t>
            </a:r>
            <a:r>
              <a:rPr lang="ru-RU" sz="3200" dirty="0" smtClean="0">
                <a:solidFill>
                  <a:schemeClr val="bg1"/>
                </a:solidFill>
              </a:rPr>
              <a:t>: "Сдано: </a:t>
            </a:r>
            <a:r>
              <a:rPr lang="ru-RU" sz="3200" dirty="0" err="1" smtClean="0">
                <a:solidFill>
                  <a:schemeClr val="bg1"/>
                </a:solidFill>
              </a:rPr>
              <a:t>дpагоценного</a:t>
            </a:r>
            <a:r>
              <a:rPr lang="ru-RU" sz="3200" dirty="0" smtClean="0">
                <a:solidFill>
                  <a:schemeClr val="bg1"/>
                </a:solidFill>
              </a:rPr>
              <a:t> металла всего на </a:t>
            </a:r>
            <a:r>
              <a:rPr lang="ru-RU" sz="3200" dirty="0" smtClean="0">
                <a:solidFill>
                  <a:srgbClr val="FFFF00"/>
                </a:solidFill>
              </a:rPr>
              <a:t>406775 </a:t>
            </a:r>
            <a:r>
              <a:rPr lang="ru-RU" sz="3200" dirty="0" err="1" smtClean="0">
                <a:solidFill>
                  <a:srgbClr val="FFFF00"/>
                </a:solidFill>
              </a:rPr>
              <a:t>pуб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>
                <a:solidFill>
                  <a:schemeClr val="bg1"/>
                </a:solidFill>
              </a:rPr>
              <a:t>, облигаций на  </a:t>
            </a:r>
            <a:r>
              <a:rPr lang="ru-RU" sz="3200" dirty="0" smtClean="0">
                <a:solidFill>
                  <a:srgbClr val="FFFF00"/>
                </a:solidFill>
              </a:rPr>
              <a:t>2195400 </a:t>
            </a:r>
            <a:r>
              <a:rPr lang="ru-RU" sz="3200" dirty="0" err="1" smtClean="0">
                <a:solidFill>
                  <a:srgbClr val="FFFF00"/>
                </a:solidFill>
              </a:rPr>
              <a:t>pуб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кpоме</a:t>
            </a:r>
            <a:r>
              <a:rPr lang="ru-RU" sz="3200" dirty="0" smtClean="0">
                <a:solidFill>
                  <a:schemeClr val="bg1"/>
                </a:solidFill>
              </a:rPr>
              <a:t> того, поступила новая </a:t>
            </a:r>
            <a:r>
              <a:rPr lang="ru-RU" sz="3200" dirty="0" smtClean="0">
                <a:solidFill>
                  <a:srgbClr val="FFFF00"/>
                </a:solidFill>
              </a:rPr>
              <a:t>автомашина М-1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smtClean="0">
                <a:solidFill>
                  <a:srgbClr val="FFFF00"/>
                </a:solidFill>
              </a:rPr>
              <a:t>2 велосипеда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микpоскоп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измеpитель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скоpости</a:t>
            </a:r>
            <a:r>
              <a:rPr lang="ru-RU" sz="3200" dirty="0" smtClean="0">
                <a:solidFill>
                  <a:schemeClr val="bg1"/>
                </a:solidFill>
              </a:rPr>
              <a:t> течения.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      </a:t>
            </a:r>
          </a:p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Народные пожертвования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621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За годы войны погибло более 15 тысяч </a:t>
            </a:r>
            <a:r>
              <a:rPr lang="ru-RU" dirty="0" err="1" smtClean="0">
                <a:solidFill>
                  <a:schemeClr val="bg1"/>
                </a:solidFill>
              </a:rPr>
              <a:t>новокузнечан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Сталинск</a:t>
            </a:r>
            <a:r>
              <a:rPr lang="ru-RU" dirty="0" smtClean="0">
                <a:solidFill>
                  <a:schemeClr val="bg1"/>
                </a:solidFill>
              </a:rPr>
              <a:t> внес огромный вклад в победу  над фашистской Германией.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Новокузнецкие солдаты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HPIM37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2866476"/>
            <a:ext cx="4910154" cy="3680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Памятные места г.Новокузнецка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PIM37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1643050"/>
            <a:ext cx="5786478" cy="439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Мемориал на площади Побед у КМК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PIM37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1714488"/>
            <a:ext cx="6286526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Бульвар Героев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404436" cy="4261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387177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17375" t="15464" r="16022" b="18814"/>
          <a:stretch>
            <a:fillRect/>
          </a:stretch>
        </p:blipFill>
        <p:spPr bwMode="auto">
          <a:xfrm>
            <a:off x="4286248" y="3006584"/>
            <a:ext cx="4437560" cy="3279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Памятник павшим в боях за Родину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PIM3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752600"/>
            <a:ext cx="51435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Водная станция</a:t>
            </a:r>
            <a:endParaRPr lang="ru-RU" dirty="0"/>
          </a:p>
        </p:txBody>
      </p:sp>
      <p:pic>
        <p:nvPicPr>
          <p:cNvPr id="4" name="Содержимое 3" descr="Smotrovaya-vyshka-na-stancii-Vodnaya-1935-g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571612"/>
            <a:ext cx="3300903" cy="4948939"/>
          </a:xfr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Помните! Через века, через года… Помните!!!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5" name="Picture 3" descr="C:\Documents and Settings\Admin.MICROSOF-861951\Рабочий стол\вов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4848225" cy="481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 ДНЕМ ПОБЕДЫ!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6" descr="сал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299394" cy="4659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429000"/>
            <a:ext cx="8501122" cy="30003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tabLst>
                <a:tab pos="88900" algn="l"/>
              </a:tabLst>
            </a:pPr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sz="3200" b="1" dirty="0" smtClean="0">
                <a:solidFill>
                  <a:srgbClr val="FFFF00"/>
                </a:solidFill>
              </a:rPr>
              <a:t>22 июня 1941 г.</a:t>
            </a:r>
            <a:r>
              <a:rPr lang="ru-RU" sz="3200" dirty="0" smtClean="0">
                <a:solidFill>
                  <a:srgbClr val="FFFF00"/>
                </a:solidFill>
              </a:rPr>
              <a:t> в 16 часов местного времени </a:t>
            </a:r>
            <a:r>
              <a:rPr lang="ru-RU" sz="3200" dirty="0" smtClean="0">
                <a:solidFill>
                  <a:schemeClr val="bg1"/>
                </a:solidFill>
              </a:rPr>
              <a:t>жителям </a:t>
            </a:r>
            <a:r>
              <a:rPr lang="ru-RU" sz="3200" i="1" dirty="0" smtClean="0">
                <a:solidFill>
                  <a:schemeClr val="bg1"/>
                </a:solidFill>
              </a:rPr>
              <a:t>г. </a:t>
            </a:r>
            <a:r>
              <a:rPr lang="ru-RU" sz="3200" i="1" dirty="0" err="1" smtClean="0">
                <a:solidFill>
                  <a:schemeClr val="bg1"/>
                </a:solidFill>
              </a:rPr>
              <a:t>Сталинска</a:t>
            </a:r>
            <a:r>
              <a:rPr lang="ru-RU" sz="3200" dirty="0" smtClean="0">
                <a:solidFill>
                  <a:schemeClr val="bg1"/>
                </a:solidFill>
              </a:rPr>
              <a:t> по радио объявили о начале Великой Отечественной войны. На площади Побед, у Дворца металлургов, в цехах КМК состоялись многолюдные митинги.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Начало войны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Admin.MICROSOF-861951\Рабочий стол\вов\Новый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42928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56673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err="1" smtClean="0">
                <a:solidFill>
                  <a:schemeClr val="bg1"/>
                </a:solidFill>
              </a:rPr>
              <a:t>Пpи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фоpмиpовании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Сибиpской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добpовольческой</a:t>
            </a:r>
            <a:r>
              <a:rPr lang="ru-RU" sz="4000" dirty="0" smtClean="0">
                <a:solidFill>
                  <a:schemeClr val="bg1"/>
                </a:solidFill>
              </a:rPr>
              <a:t> дивизии от </a:t>
            </a:r>
            <a:r>
              <a:rPr lang="ru-RU" sz="4000" dirty="0" err="1" smtClean="0">
                <a:solidFill>
                  <a:schemeClr val="bg1"/>
                </a:solidFill>
              </a:rPr>
              <a:t>тpудящихся</a:t>
            </a:r>
            <a:r>
              <a:rPr lang="ru-RU" sz="4000" dirty="0" smtClean="0">
                <a:solidFill>
                  <a:schemeClr val="bg1"/>
                </a:solidFill>
              </a:rPr>
              <a:t> нашего </a:t>
            </a:r>
            <a:r>
              <a:rPr lang="ru-RU" sz="4000" dirty="0" err="1" smtClean="0">
                <a:solidFill>
                  <a:schemeClr val="bg1"/>
                </a:solidFill>
              </a:rPr>
              <a:t>гоpода</a:t>
            </a:r>
            <a:r>
              <a:rPr lang="ru-RU" sz="4000" dirty="0" smtClean="0">
                <a:solidFill>
                  <a:schemeClr val="bg1"/>
                </a:solidFill>
              </a:rPr>
              <a:t> с </a:t>
            </a:r>
            <a:r>
              <a:rPr lang="ru-RU" sz="4000" dirty="0" err="1" smtClean="0">
                <a:solidFill>
                  <a:schemeClr val="bg1"/>
                </a:solidFill>
              </a:rPr>
              <a:t>пpосьбой</a:t>
            </a:r>
            <a:r>
              <a:rPr lang="ru-RU" sz="4000" dirty="0" smtClean="0">
                <a:solidFill>
                  <a:schemeClr val="bg1"/>
                </a:solidFill>
              </a:rPr>
              <a:t> о </a:t>
            </a:r>
            <a:r>
              <a:rPr lang="ru-RU" sz="4000" dirty="0" err="1" smtClean="0">
                <a:solidFill>
                  <a:schemeClr val="bg1"/>
                </a:solidFill>
              </a:rPr>
              <a:t>добpовольном</a:t>
            </a:r>
            <a:r>
              <a:rPr lang="ru-RU" sz="4000" dirty="0" smtClean="0">
                <a:solidFill>
                  <a:schemeClr val="bg1"/>
                </a:solidFill>
              </a:rPr>
              <a:t> зачислении было подано свыше </a:t>
            </a:r>
            <a:r>
              <a:rPr lang="ru-RU" sz="4000" b="1" dirty="0" smtClean="0">
                <a:solidFill>
                  <a:srgbClr val="FFFF00"/>
                </a:solidFill>
              </a:rPr>
              <a:t>5 тыс. заявлений</a:t>
            </a:r>
            <a:r>
              <a:rPr lang="ru-RU" sz="4000" dirty="0" smtClean="0">
                <a:solidFill>
                  <a:srgbClr val="FFFF00"/>
                </a:solidFill>
              </a:rPr>
              <a:t>. 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 годы войны было </a:t>
            </a:r>
            <a:r>
              <a:rPr lang="ru-RU" sz="4000" dirty="0" err="1" smtClean="0">
                <a:solidFill>
                  <a:schemeClr val="bg1"/>
                </a:solidFill>
              </a:rPr>
              <a:t>пpизвано</a:t>
            </a:r>
            <a:r>
              <a:rPr lang="ru-RU" sz="4000" dirty="0" smtClean="0">
                <a:solidFill>
                  <a:schemeClr val="bg1"/>
                </a:solidFill>
              </a:rPr>
              <a:t> в </a:t>
            </a:r>
            <a:r>
              <a:rPr lang="ru-RU" sz="4000" dirty="0" err="1" smtClean="0">
                <a:solidFill>
                  <a:schemeClr val="bg1"/>
                </a:solidFill>
              </a:rPr>
              <a:t>аpмию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64 тысячи </a:t>
            </a:r>
            <a:r>
              <a:rPr lang="ru-RU" sz="4000" b="1" dirty="0" err="1" smtClean="0">
                <a:solidFill>
                  <a:srgbClr val="FFFF00"/>
                </a:solidFill>
              </a:rPr>
              <a:t>новокузнечан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добpовольно</a:t>
            </a:r>
            <a:r>
              <a:rPr lang="ru-RU" sz="4000" dirty="0" smtClean="0">
                <a:solidFill>
                  <a:schemeClr val="bg1"/>
                </a:solidFill>
              </a:rPr>
              <a:t> ушли на </a:t>
            </a:r>
            <a:r>
              <a:rPr lang="ru-RU" sz="4000" dirty="0" err="1" smtClean="0">
                <a:solidFill>
                  <a:schemeClr val="bg1"/>
                </a:solidFill>
              </a:rPr>
              <a:t>фpонт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Мобилизация людей и трудовых ресурсов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t2.gstatic.com/images?q=tbn:ANd9GcS9smwwXMm5ai8Qb1kBRKSQnrBu82L8txwPGlKbsfOZOaadZvlo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91" y="1494549"/>
            <a:ext cx="3581281" cy="2791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6" name="Picture 4" descr="http://t1.gstatic.com/images?q=tbn:ANd9GcQ1qq_oxxlNncY8UmRLdf1hWl-N_IyYvBvzX1d15CqojalzedA2mw"/>
          <p:cNvPicPr>
            <a:picLocks noChangeAspect="1" noChangeArrowheads="1"/>
          </p:cNvPicPr>
          <p:nvPr/>
        </p:nvPicPr>
        <p:blipFill>
          <a:blip r:embed="rId3" cstate="print"/>
          <a:srcRect b="6249"/>
          <a:stretch>
            <a:fillRect/>
          </a:stretch>
        </p:blipFill>
        <p:spPr bwMode="auto">
          <a:xfrm>
            <a:off x="5214942" y="1142984"/>
            <a:ext cx="334708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438" name="AutoShape 6" descr="data:image/jpeg;base64,/9j/4AAQSkZJRgABAQAAAQABAAD/2wCEAAkGBhQQERUUEhQWFRQWFxkXFxcXGBcZGBYZHBccFxYXFxcYHCYeGBokHRgdIC8gIycpLCwsGB4xNTAqNSYrLCkBCQoKBQUFDQUFDSkYEhgpKSkpKSkpKSkpKSkpKSkpKSkpKSkpKSkpKSkpKSkpKSkpKSkpKSkpKSkpKSkpKSkpKf/AABEIALcBEwMBIgACEQEDEQH/xAAcAAAABwEBAAAAAAAAAAAAAAAAAQIEBQYHAwj/xABBEAACAQIEBAMGBAQFAwMFAAABAhEAAwQSITEFBkFREyJhBzJxgZGhFEKxwSNS4fBigpLR8TNywiSTohUWQ2Nz/8QAFAEBAAAAAAAAAAAAAAAAAAAAAP/EABQRAQAAAAAAAAAAAAAAAAAAAAD/2gAMAwEAAhEDEQA/ANStW9B8BS/CpdsaD4ClgUHLwqHhV2C0eWg4eFQ8Ku+Wjy0DfwqHhU4y0MtA38Kh4NOMtDLQN/BoeDTjLQy0DfwaHg05y0MtA28Gh4NOctDLQNvBoeDTnLQy0DbwKq3PvJX/ANQsjIQLlvMVnZpjSem29XLLRFaDzNh+Hfh797D4qbOdChZh7hzK6se6nLEjvTLE8Kth2Ntma1lusjHQtkWJiP5/St09onJaY2znVZxCCEiBnBPuN6dR2+dY/guA37z27CBUdrTqBcYIDN1jGuzEqVj09RQVUipTgPDVxDm3nyORKEiQSNSp7TGhHr3pvc4eys6v5DbgOGEZTmCGY7E/an/G+Xr3D7ieJl1hrbo2ZWGhBUwO/agv/KaulxFYjPbID23YZzuFNp/zKe3xFanhStxQy7H6juD2IrBV4tcIs3ELG8bihnKALliLai4NRJzaddD0rX+UOPri7QuJpcgG5b/m6Zh/iG3rsaCxeDQ8CnFshgCNQaVloGvgUfgU6yUMtA18Cj8CnOWhloG/gUPBpzlostA38GhXeKFBxtjQfAUuk29h8BXQUAihFGKOgKKOKFHQFFCKVQoCihFHRxQJihFKo4oExQilUKBMURpVUzm/2j2sFKJD3Bvr5VPbTdvSguBrk2LQbuoPbMP96wvmL2h37oD27pInUaQp0g5e06Gf3qq3uabpueICQT7wnRj1NB6WxPGbNsS91B/mH6DWs34j7ZSMVks20ayGyljqW80ZlIMZTVM5f5tuXb4DAQfX5dfj96ksFyKMZi7wtMbYnMJtkqCwDQQBtJO20UGx4LiiYlEZJHnAIPQwWj12rPPafg0tX7d+0wS+Z8w18MpcVg5C6rMsCevzq88rcrnA2xbNzxJadsoEIRAEnqd648f4JbxD2kuJmS54quykqwkBl8w6eWNZ6UGLccxi4uzdxASLpVTidIBuG6rI6algChg9JUd6hcRx6/iMPZwpAdbZPhQk3NdMoYalekR0HarBzTwy5hbuLs6i2LVtEYgKHQXkVSY973SCfSoO9h7/AA+/4llipWClxdYDgwJI30ZTpupoOnBGzE4a75DrkJBDJcBBEyehkxHerPynjLuDxF3NmVUuAyBmFsvuTH5NgfTXeozj/KlwYa1jULXFcBrt03A5Lk+9sCuuhmYIGtWDkrme26OrW0N10Fq4zCRlEyWGpIidh0ig1fAY3OviKP8A+iDWD/Mnfv8A4h6ipVGDAEGQdiOtUPgHHktYlkF23cQlAjpoIKEhInRgQY+HrVxb+H501ttqwHSfzr+4+feQexQigrAiRqDsaVQJihFKoUCYoiKXRGg5xR0dCgb29h8KWKSg0+VLFAYo6AFHFAVHQpUUBUIo6OgKKEUdCgKKOKFCgBphxPiyWFltTuFG/wAfQV14njlsWnuNsik/E9B8yQPnWb4jF3LrFnIYnVv9h2UaAelBY8VzTcb3AFH1P32rN/afdFywr3Mni54VgAGI/MpjcRBk7EetWm2sGddf7+VUnmPlXFYnD3se3/TS4VVI18IEg3BrsDE99TsKCiWrnSSBrMUh1gkUa3ChkEg9wYqx8q4OzdxNv8Q6vauBkuEhptMykI5ggiGy+bUUEPwbE+HeU6DWDO2/pqK9P8pkHCWSP5ddZ1zGRPoa8wcS4Y+FvPauCLlpyrD4fmHodx6EVvvsy4vmteEWH86ajrqwEeuv1oLo7eZR6MfpA/eoS5iLjX7TIE8BMiuSTmLXAMuQREDOpMnWfSof2n82vw+1aNogXLhKKSAYEqWYAnfbvvVY4DxHE4q7cuPdIw5xKWlUaK/hzqV6gC2kxqfrQWD2mcDN/AsyJNxc5PfwxdzsPXaY+NZamO/E4U50LGyoS9DDzWyfJdOkgqwQTrtr7xrfsHMorCTDk/ymSJGvxrGOduCfgMUVVMqOjqXXMfEt3JHmWYldRoB7ooHXsv40s3eHYjzW7s5A2xJHmUejASPUVX+N8Obg+OgZss5g06XLZOnTcbHXcUrjfKt7BJYxSMSpCsGGhRhpGnZhv2jvU5xXGpxTBG41jENiBteVQ9vMN7QCHyJrMZd9TNBaLSLjjad7mZbgFrMqhShK57V0Eals4jXTzAVcuXcezKbN6BftaNGzr+W4vofsaxT2d8Uy3fwt0lQzTbJ0KXAQV0PqJj4962PizKMt+f4lrYLuwO9s9YY0EkW/Dn/9TH/22P8A4E/Qnsaf1F8H4pbxNkQwaQVYGN/zAjtr9IrkOIDCOLV1otNPhXGO0CTbc9wNj1GlBNUKSjyARsdflSqAqBo6I0CaFHQoG6DSlxSU2pYoDApQFEKUBQJjWlAUR3pQoCijoChQCm+Jx9u377qvxYD9TR47Ei3bdz+VSdfQaViXMnOUvmPnZjv8tPKNI0oNkXj2HO1+1/rX/elWeM2XJC3UJUwdQPoTv8qwXhfNguFh4IYNoGAiP5jp11H1q28Oso0EJHpmb++9BZvaPxMeBbspLtcuq0J5vJbIZyY+XxiqzhbQYHLttpP69as2BwxAOTytBhjJg9JU7xUrwq3cyzc8M3ELAlViddDpqJEGO9BG8K5SN1B4vlU7gaMQdx6A996tlvCqiBFUBAMoUAQBtEdqPDXCRrvXU0GC+1zlSxhMTadQUtXgxYIFlWBGwJgjXbT47VW+VuDF7ynS7aM6iNI6MD5kP9gmrz7WsQo4jZzMI/DuRp7rDxBlnuTG3Wmfss4JIFwbH3pkagxA9P60Exzt7P7mKt4a9hkDXlUpdJYANbUeQtm3IAy9dI7Csx4BzTewVxTbJKgyFPQmCY19I9a9QYe3lRR2AH2rFvbDyP4V0YnD2vJd0uBR7twQcyqNgwGvqD3oK77SOMXcbi1uOVW3lRbYzAi2CAzZvWSST2jtWk4E2cPZwluwyNbt3UAbMBmOVi7kzEkz9fSsPvcQdoW4TC5REDUqIXNO8DT4VZuQuXBfvJ4gADGFzDruWjaAAdTpOnWg9EYS4rERrpoehnqDsdqhOfeX/wAVhiR79uWBG5EeYfv8ql+G2MigRAAgAbAAbCKkNxQZfyjeGLwd3A3gGa2spIJlZ217Ex/mqscg8ZHDscbDXB+Hv+6TIhgSEJkbzKn5VO834BsFjc1hmso8Esm6q3vhZ0gQTHwql808qYgPcCFrtiySUuQNQ8XAJHUqZjY6xQWz2m8LssfGt3ba37fmjOoZhOYrvIYe8v8AmHanPLnG04nhmN3S7aUeKEYo1wgELczKC0CSYEmdO1Zbw/jCow8bD2riaZvLkcgTHnAIGup01iCYp9e44q4wYjBIbIIGe0WUJJ0dUg+4YkdjQXjAcVt4QpdsXLtwlit1RbYqUTRbymJDBQJU7gmrXj+Z1xVnL+Ga/mkr4bIYyjS55iIH9aLkrjIvl2BBV0U6R7yeRw0dYy/6ar3G8Bawl97SXALN0+5GlrMCLihugaRp0BPage8m+0M+VL75l2mNV9R1IHbXStIweNS6ua2wYen+x1rK7XspKgPhrviGZyvCkKdVIbY7QRprNaDynwlbFhYnM3vgmYYEgiOkUE3RGjoUCaFHFCgh8Tx7D2tLl62p7FhP0Gtcl5osH3biH4ui/qZ+1efOP81Pfuvc2kxE7AbAelccPxY6Akk+oGpJ+/xoN5TnRjcKixKAxn8VNR/MBExUzb4/bJjzehAkH4RrXnNsSJLR5T9Z2ERsIBPz+VEMcZlTl2ghmBkazvHb+tB6JucxWwJVXc9gp/U6VW//ALuxhvXFFkeHP8MspBifz79J26xWPWcQ4JY3Lu0++de8AyR/Sit8avgqLd+7OszcPx93v/xQbvZ43iTmlbG4ykOw0nUsCNDl6DrXZuNtOjiY1HhZh8iHEisRx+JxtjDWsSuKvMLjusEk5YAg69CQREdKjLXP2MX/APO+3pr9t6DYObeK4m/auWFsqyOAPEWVPQyFLaREVmrcm4iQxtPmAO2USYjMT/Nt8YpmPaTjAD/Fn/Kkfp3pxhvaZi5ALofUov7b60CMNyLeUjMGUA5pKz6awfSrhw7hJtgS23ownqKt+BxKXcGuJJmbWc6wM2XUSNhIIqoJima/bu5kSbwlbdx2z2C7WouBvIxlQQVHeQKCzYKIHnUehaPnrXHH8p2LjNiLjOt1296xdK6DRCQDBgASYNTjYdQMrqhEFc0adRr2PpXPhN61+GQMyL5Y3UEEEgkevrQVrmfiuLNtLth/CuWQ7MxzFSmWDmKArrAMMBsIiufL3tkXIq4hLjAsEW8cihmiWDyQqx37feXu28jMQBdtsZWGAYaQ0agxsf8Ams35hx9vDXSl+wDbeWGTysBInPbM2nMzqI2oIHi2LvYq42K9614jqBIJQMzPkK76ye9afy9xPD4bDDNcC6Cc8rlkHqw0J7T1qp4jlOzds2sThSsGWCgFS2X8rwT4byNwDNV0c53AWV0BtHRrbRMbESFGu+4oLdi/bdiHaLaKibDKJb/U8j7VsHAOI/iMOl3+aflBIry1jrtpsps510OZGIga/kaZM9q0fkr2xnD21s37JcCTnRgGjckq2hj0IoK/7XOEDDcSu5RAuxdHxceYD/MDWj8l3rV3CYF1RQxbK5CgSy2rqmYGuon51WvbcbV9cLirLq6nNaLKQe1xZg7wW0NI9kfF5QWJBNu+1xQYBhrFwGPmv3oNpwZB1Hbv/fenlMuGkEaDYdoGuulPaCK5j4MMXYa2dzqp7MNvrsaz3lG7byYvD4lwoCLJcwVCSk67FfL9BWrEVl3tG4YMJibeMRAcza5hmUMAJJTrI1+K0GaW7bYfHSGazauuU8QqJytEtlcSoOYHYGDIrVLXI2Ca0P8A0qrlUrcQyXYbZ1eZY9Q3UaaGqhxjgD49sVcS4l0ArdOWVmVIDIGkgAL7s9TU5yPzXcu2AgsO7YeEdg9vMNNGyMwkaQRMaTpQU+9bu8HxXh5ycNd81u4CQCDoGzLsRsw+fapvmTB5VtlsYbmd85w/hifMvh3HzrJCgE6nTaufMnHbPFcuHshLakm549/yKrqYZLR2ZjIG8QY6AhvyBzBkZ8FiYnK9oEwfLqGWfTcdx8BQX3lHiV3Cm3hsUIfKCpmVaezdex7NHer1bUAyNm1Px2n9vkKpuFw/4/h9vUC8qwrb5bieQz6Er9DT3k3mHxlNu6y5wxUAGTKjzSeus/Q0Fqo6IUKAUKFCg8iphSWZnW4LYYksqTAnfWBVg4XhcAwj8RcD9Bci2AemuUr9619sCMvmiNtu5gCKw/nnggwmMdF9xgHX0DdPkQaC+8O4JYUlvCRlkZTOc7CTqSNx09KnLPDrbjKtsGNQFEVlvs84gbWNtKT5HJVh0JKnKY7z19a3aziFAnQUFaxHIiXSP4eSZkr5SD0bt30jqD0qj838q/g7tlBcz+LoojUGQNe/vem1bA+O00k1mHtIxhHEMGx91cp373Nf2oHfPT2bOCWyTBtqgtju2kmPhMmskJqxe0DEs+PuyZACBfQZFMfUmq5NA7wlxdmUHUayfnI1mnnHLSpcTIMpe1bdlGyswJIHpEGOk1F2mgidp1jtOtdMXjDddnbroP8ACBAVR6BQB8qDdPZVxFb/AA/wzByO1sjplIzCfQyak+PYRFs21AyW/ETNEyonSJOmtYvyfzlewJYWkVw5BYEMTpIBEHQ6mrljedb160yMqAPAOhzDb/EQNdZoNKxnGbdhc111Qep3+A6morgfFF8MsqSpdsrQFJWZEjfrtWaHNddcxLMYUEkmOgA9P9q1PB21s2gN1RdfkJiPWgVdxLMyOogZ5YHcqUykfWDPpVb5u5T/AB6lVgOvus3TUEyRvpI09KsHDyxtI76swLToIB90fQU5t4j0j6fXSgp3J/KN/ApdS4yOlyCMpYFWGx1A0PWq9xT2XX7t+4VZBJzx5yozE6Z41IOu2xFasl0Ef1FdluAD0+NBgPG+RL2CTxLrW4z5AAXljB2lew3qI/HIHXKsqrEnN19PQCPvVr9qXHQ+N8JCSloeYZjBciSPSBA09apmIZR7mmYa6z65dfUTQTlnhd/E4F7iAsiXiSigkiQoWABrGc0vkx7mGxaXVTxLdsxdKajK65SubYHzR8RFQtnjF23byW7jorA5wrEB9Y8wBjpWm8FseBg1bDradTBurczKbrAARbfoQZjQg0Gx8Jnw1J6gHXeI0kDrT6qBw7nG8uHW9lzLmC+E0C7GTOYYGCQOka1aOB80WMYP4bQw3RtGH+/yoJY1E8x8CTGWTbeRrKkdGggT6a1LUlqDLuQrbWsU9i4sFbTW4j+Vy0E9feYfCKzzn3AtgMfdS2SLdzKxSSFdGIbI8EZlkRr2rXOccM2GxFvGWQAZyvPunSNdRuun+WqBzJwS5xDFC6Q903FcWwqraDeGIXLLNABJzSf1oGlri3EuIkphLCJYCrFtFteGq9Ja4Ik7wdfSmN7kriFsXrzWrata87BRbDCNc9tUEQN9OxrnwXjnEeG3Gw1oNJk+Fk8SCPeZQJ1gGdxprVpHPGBux+KXFG6u4ugOAZ1ARSFiehTWgiV4vcvWkxdjENZa3Pi2lL+e4YnKBKjN3bvXDlzFX7NxLuV9HZCwMjPq6EHY/m7ghTvTe7ftYbHsws3Fwdxh5biMinrIB1ygyQDrFXfnTH2mNgWmQBgkqpHkCkhTlGwi6QPhQajwzGeNZS4RBZQSO0j9KdVTvZ/inHi4e4+c2IVddMssJHxgVcKA6FJNCgy/FczIqyWVV3kmB8fWsh5y46MXii66qoCKe4EnNr6k0y4jgbgckrdYfzOhB266tH1pjFBMcqELirLkqAtxZlgDrOsHppvWo4j2i4O0sG4bjDfIMxPzEKD86xYClqJIEgfExQaHxD2tEyLFnTobjf8Aiv8AvVM43x+7jLge6RKjKuUQFEzp/Wo4iN6FB3x2Na85d4zGJj0ED9BTY0qKI60CDXSxazGKQRXWzdyMGAmCDB0n00NBbeH8P8NYUAbSfh+tP3T1Hxqt2OYFH5SNOhkT8DTh+NBhAaQem39aC28rYfxcR0i2C3zjy/GpzG4BvHUC4Wa6wTaNgJJM6j5VDcoXvCs+IwM3DI0nyjQH4aVP2MWniK7eVgCF1013070EjhuGnDgjxM8xHQADSIJ3romKBcrroAfqSPnt964/jARvS0fTQ69aB4rKTlOukx6etcMVxLwbFy9dGUIGaJnQTA+en1pKuA2Y6GIn0naKp/tK4pdbDNbW2+UsuZxqMo82sbCYGsbUGW43FNduPcb3nYsfiTJrhNTnC+Vrl0gvNtWEq0Bg2kgCDOok7dKtOG9l9stbW5fKG4CVJyAaRoAdSTIigoFkrmTPOQZc0b5Zkx9a121xzCphs2cBVRktHsBICopgkwRJEnvFV/mf2V3MMge0y3pGSDKsCFmRGhPl2PeqNhsK7uLY3JIAJAE9fQbfag1zg/ONtMKzKi3Lj4mLYactv+HBdjuFVYkjvXLkvEl8YjWmkF7hMeUBcwOsdDqOtULB8uYq4QMODeUZiDbYEbSx367esVrfsm5YKWkxFwjzDyKNCIMAt99PrtQabSTRzSZoIjmjhJxWGe0sZjBWdpBB3qi8B4nF/B2HWLll79oyDoGHljWJkEfKtPNZZ7S+XmtXDibQMPuVJlX+I1E7j1n0oI32m8UtLiLL4V1OItlmLIwhCkAh2Jyk9Csz9aD808PxFpL2OzX8Q4KhEtsBb1GZbZBA3jzZifhVX4dxG4l20+HsL5Fa23iZ3tk3NCWkws9hG/WofFWbmEvknwsx2KM58KdihUhljbr2oLZjOHcRxlp7Vi1fODaGVcUULqQZ8jtDT0G+8Uy4Vijl/DYgeHetGB4ghmQ/kkifKYI6aA00tc08SRWa1irl1FEv7zKo7nxV2qF4tzPfxV1b15g1xVChsqjQGRMDXc/Wg1LguKXAY8Na0w0W0eWnK1y3n1J31kj4RWkcV5js4W0LtxjkYgKVBaZEiI0jTevO17iOcLkzKrtbJE+UldCpgDaZEzvTTGcSueWbjMsaKzEgEaEQTA+XQ0G/j2k4M/muf6P60VYHb4kQBQoLVxHj+Hsf9T3hMBR5jJ6nbp1NQx5nwt4M122DHuqwzM3wIGVfiTUDZ5qxCn3w3/eiN+orq/M5c/xMPh39Tbg/VSKCbwXFMDdfw/w9tFMkNcKADTY7EE/GnycVwiQLDWleYhbcf/M7/KqoOKYZvfwgHrbuuPsabvcw5OiXVHbMrfqKC137iXDnLoxOpY5TI2GsaadPSiwtrDsRPhnzBdApktoBp6/3rVX/AA+HM5brr6Mk/DVaeYDDAaJi0UNBIIIEqdJzRr2NBbX5WssYNlR/qB+YGlIvcnWHOttpgDysRsIB0BBO3xj41L2uIHC2jcdUKdHKu2h1EnUsYI17Ci4bxnFcRUnC3UtBWhx4fnj01Ig0EWvsqVjvcUd2Kj9VmueJ9l1lAIxDMZ1hRA+fWrdheB4gKA93xWk+ciI7CNtKsGD4QqxKg+p70GVL7Mg2od47ALP2p/hvZCDEm7v1yL9NK1u3ZA2AHwoPpQZrf5ETCIDdxV62gIUfxGIBJgaKP0peG5Tsv5lx15lOsK7HWdTr3rj7XMWRbw6gnW65+gA9P5q6cB4XeZQQygbwZnfNoPWgVxbBHD8PZvEfxbZcI5bVwbkIXGxlNdqhOXebbd8pauB1vOYzBzlJmVjtOg/erL7QjkwTLpsZjQzkImP8wrF80ajSOv3oNex+CyYj/q3AIByhmgnWd+mwprxzFMmFuGd8g2/xrP2BqF5f49du5EvyzFGZHBUtcVV1RwTuejaaxM7045pZvw5BMCWb1YLacg/WAR6igpHBuMvh3QyxQGSkkAzoSOgMdYqX5m5xu4h/JcbwhsugETKg6AgxlBHUjroarBY/Suy4disgdZnYaR1Ok60Gg8vcbuNYytcZg0gzqGmQdOjLO9QWO4Itm+rIcylixTZsrSCFA36/aoPCC+im8gbIDlLgSoOmh6A6j7UnE8RuXGzMSDHrsddJoLNg8bbsgm08MDsCQ8k9O+3SrdwPmi7g5RR4lyfNZL5QobVcuhGYaMw31HrWYYEhP4jFWZTpbO5MAqWH8uv2HenmExnn/ik27mYsbsHOHzEguJ1En5UG4YPmTHC+bDWEW5eQ3UzXZFuFCNJykbgGI3auvLfNV+9iDZcKHDHOpOsBBLIR0nWI/NVE5Z5/OIxmFa+yq9tb1t3JCo6kDI0n/EuvxFNeC82WbeNxN97gBSTZ3Och4y+WRBQR21oN5mo3j+A8fD3LcgZlIkiQD0MfHX5VT8Bxu9dveO9xshA8JV8qhCAZKyQWOx/arJZ4gpw1wmMgYiR2JE7SZBMUFZwds8MD4a9GVit6zdAgMyMpZDOx00/rUfz/AMFGKxao9xVUW387QoVmDvbVjInRdz3q/wDMfBVxdh7Z33Q/yuPdP7H0NZdawmHtooxSxft3/wCKrhixti3IUQToSN9pI6UFK5k4xdu27dl2R1tEgFbagwohfPEsIn6VXPD76VfebcDIN+2o8FndVVvM6hcurR0842J3ql38v8oHwJ+Qgn+5oHXCcQCly02kjOhOkOu4+YkfECuRWRtIEH4AwD9wKb2bmUhl0III66jUVNYtF8TOulq6h0ABgkkZdxs/0FBF+BOtHQt22j+tCgiZpVJpVAQo5oqVFAYo0QkwNSdAPXoKBWpzkjhf4nG2kIlQS7fBROvpMfWg1B+UL1/wQ91RZFlUuIAQxMHOBERII1B/LG1THCOXrWBNwoT/ABMoClvdVFgBeun71N27cARpHSoe8049Br5bLN/qc/7D6UHW1iGBPkME6R2/aneBuuSZEidNhAjbfU1zxXEEQgMwB6DUnfsK54fiqEnUjoMwy5vhm3oJjxIpri7mlKTFqf70+tNcTxS0gO5jcKCT9qDL/arcY/hiFOVfEYmJEll0PyHWnnLvPGFAGcNnRWbVdsq5jBmAY+9I5qweJxgyWrLhB+dyttIJnQuwJ33iNKo97hNzCz4ighg1sFSG1PaN9ARQXrn/APh4Yubjs2Jl4b3VBa1CqkkIAvbr1rNbNrPIAlpGUDc9CB+vyNX3nvjFvEjDgrctWoKguhUmCu0zCjQEwfQGqVjy6M1oqEymCqmZju35+/brFBMck3zZu3bmUMLdo5hJkBnVfKFBzNJGnxqwY3B4nHpkt2Hs2gGh7xCAkwNVOsRO071z9jdv/wBVePazH1dY/StJ4jiEQakFo+JJ/agyfC8iIrDxmzQBKpKg67l21+QA+VSnEeD2PCe2otoiwV3KhtMzTM5o0n4U3xHG7N6+wa41vKSChMZvTODG/wA664zhqiyxC5l8zZLbATEHeddwYB1igYcRtWGspg7FwJmfxGzAnNocuux36ke6KK3fwGAtkqDiMSUKgyCttiIDAxlBB1HvGm3MOJsYnD28lrw76MqPKFJBVsoG86ide1KwPIL3bY/iKHkREkRrMnTrG3rQVfE4p7rF7jF2MSzGSegkn0FEh11JjrGv7ipXiHLjYckXCZzFVIHlbyyDmO2sCCK48K4Wb2dtktrLGQCJ0UjMQDr0J70EdNPrHE8rWyqWwykSSAVfoMynQaEgx8d6tV3G2RhWS5bRCGgPbJhoQkCFSDJE6nSYnSKplt1hwxiRK6Tr022/rQXh+fotraVAj21dDk8yMdMhtkarAk6yKfWedc2BuWbj3VuL5EyEeG+sgtOo+GpNZosjUGpJMJeKgJLJcjQQdZEZv5dTHSg2nknnIXbVq2912YHoupH+K5cMkDYwB8TU1zlycMeguWiBdAiejpuAT89D61g/B77Ya+wuhlKgqQNGU9h2Ov0mtP4J7W8qW1vKpA0OSQcuykdNI1BoKdx/Dmwvh3WYOrHMhLDKSIPlyxBCqZBMiPlTL7Ak1f8A2hcyWMcytbGW6CQTvntQcuYx7wI26Zqz+6399e9BxDVMcHvqUKP/ANyHYKw1Yb7ED6gVDxT3B6GdP6igsTcsvdh0kKwBAk9hP3oVbuC8Qtmxbkj3Y6dNP2oUGN0oVZ35HjXxco7sv75qa3OU2zZUvW2aJjzDbfWIoIKnfC+JtYcMkeoKggjqDIn6a0rH8Fu2ADcUZSYkMD8tNR86ZUGw4fgGH4lhAyqFkECNTacflDdVGmm0Gq17LMGyY+4GENbtuCOxzKp/eprlviycO4aHvEZ2Je3bk5m0CrpOxiSaj/Z/iRYt38ZeYedgDrr78s3wEn1oNWvYgKpZjCgEk9gBJNUzgnNdrFYu5cQMFFoKuYakhiSYBPf71KcT41au2GyMtxHUhipPukQem8Gsy5XtCxiblssGCrmBkgNtlEQTOusdqDVTjQ+qgkDSf171VGxwvOXzAJZZlA94s0AkljBTfLl9J6CmXEOcMSmVEsqJJg2/NmA96J/MCe1VHE8Pdyo/i+I2sNbZVFxj5mzTAnqfTagm7vD7aFi2NvLnOceYqIZ4JgEljvt21qe4TxLEeBmvYg+JcHkFvKFUK0EZkGpMGTrE96gl4BiciKHtMLWg3mSSxk/m1Ma/sK7XOU4cgKHQ/wAzNI02E6DXtH2oD4Pw4XEvsLjtcNyFuMys2TOVEK8nSBm67fCu3DcKmOU5WuI2Hue9oZIkK3aATP8AzTvBcGul3zTaUpaS2UKwoTeACIJgdJMtr0qw8v8AKy2gfDlVaZkk5piTrrqQNPSgrWL5WvOGHi27ggBWu2yzDSDHmgd9tTXXhXs9a4YxFu3c7XgzoTAgAqIk6bg9qkuZeMW8MjgNN4kBFEEzG7RoBJjvrVIu888Q8EWTdYAaZwB4saeUt73rpr60Fyx3DOH8JkNcdWuZSVV2zEK2ZRAOYKT30MVBY7nV7+mHVUSfeYguT2y9NPidaq3D+E+LL3CTJM6mfiWP70+tcu2QB4pYSCcxYCQNTlH2j1oOnBORbmKXxLjm2GOgyyxE76nQb/au/HeRzhbL3Ldx2RSoYeUESV1AiD07H71Y7XF7WES2pDKki2CzbELMOPynXr+lcOdV8S2BbJW5mkPmKAJJkEyJ90eXU7UFY4PxawTbs3M9y0zksztlZCFbKVhiB73/AMdqs3EeZbOBe2bR8dHQmVdTlO0aAx+tU7j3D7qZUJ8UEBxc8pd8w0198COh7TFMMJauIjXFQlCGtlokDMIOvQ0E9zXzImLtqFS4pD5vNlKmQZ1B3pzyPhke1iEcZs5QEQSpCmT5hpv61A8uXm8YKLjW7bT4hXWVALGVghtuxq04TmSxaPg4Wy7Wxqzn3mPuhiu/UDofSgac4cBs2bKvbGVidpaDI7GdRpVMUfv/AEq9cb44MThnTKUeVIk+oJPyqt3cAuHxAFxS9tSQY0LeWR6D3h8KBhgLDO8IPNDNvGiqWOp9BVj5f5k8K8GuqDC5JVU1B1BPQ7b/AAqCwl/JmkAHKw1EHUFSJ+dc03kDb9hQWPE2DirrXEMZ2LDU7dCOvpUVcw5SfMp6QCZnfYxUrwTHpaAkZVzaMdSDAlQOokfemWMto7F82hYz3Mnf++/pQML90sdCR+n29K4XrcGut9gNtv7FczFBxIrrbeCINJMT1pCtFBKLiI0z/Q0dMFI/v/mhQWrjXC7dq9kum4HtsCcssG0BE5iY7z8ajmTDZoC3WYnQCSxO5661IW+GXMY7MrhmYiSziRAgSNT0iI+ddMVyDekMt2TrsCMggRGuvXagi3xmFCuoS5IBOUggSBENBka9ehqy8h8gpdTxMTaJLapJICCJVoBHTvPSmvBOQbivN7KVUl+p8Ugfw1PZc2pHXvT/AB6cUPiIuJVsyiQEW35SMpCkKcoG2/SgacSfCNq10kTHlusTmBiFXeNN9OlOH4dbt3LK30m7djwLDE5QJjNeczLHtqO+tVZuTsWpU+Epyx7rL3nXUEmasrcO8Xz4iywuLAUgu4jfMfNJYk9NPjQc+O41hxBbdkXVGYLcXMBbuQo1UxAAG+mo10qMTDxfa7dyBbkqVV2ZwM0lUKgZTMD4VLcLw13zfxWcEroyEsJMDrAEazMU6HAVF1iTmzKSSyktsQPOTEj0AnpQQV289q3mtXbgVhMHzlT+Sc4GQESNT23mn/J9/EX7TPmDedgC5aYCjqBrqe3+1TicFEZRbOXy5swABOkf5fSnmJwNvh2Gz5VXQsEUwM+XMRPrlj6UHDgWBuL4wcDNduB4SSoEAAaqGmQTvGwqdt8LJMNoD9e/yqF4X7SMG6DKHS4dDbI1n0YaMPv6U6xuJbEB1LEKwKwvlYT36z8aB7jONYfC5Ro11tAqxmMak+gE6xUDxTj168AATaU5gyqNSJIUl94IAOnekngKMqhs5yGVLOSfrMkfH0rucHMHcnSDGonSfp9qCDs8GIIDNJ3J7mO43iYrhi+WWMmQBvqdAZMmTrqYqb4vxMYay93KGZQAOgYkgQYqP4BxFMZbzXTLzDJ+UQSVOX1+dAwwvBQIZMozATpMg9o9B8NaiOenIe0usBWIHxMT9qumLa3hhLEBPy9ZJ/KOpO9UXjHHTic7IttFUKCWINxxmMBQek+YgdtTQWXgeA/E4W0mIYsLsiI80LJDhujAkamZmPWqFjCUuMhYsttyNZglTlBynaQKVw3ibWXVlOwIM6jKRqIOlTVnApictgW1XENDF1AUJpOQjqIO+p6mgkeWOFLexFkuwCIgbMdQ1w6qddznf7UniWPus17DeIgtOwY7xbIAY7e6pJI10ouU8A4IXWFvhn8pkBVDdNBPX4daacz8X8Qm1bEIGGYqCMziVbP/ADGRp6Cgb8WtXFysyFArmPMGnN5gVMeYQv6UnhmMNu5cVCTnR1YgTm/NO2wj9TTZOIPCoXz24WVYEqomYjfSdx/Sl3QbJd1IGYZFKMSBKjNB32kQR1oFWcXszdpHXckRHy/5rnjMeziWidDoInSCft9q4eHKKfQr8wSYgDrMA0jw5HrQBdW169egntRG0Qdfnr6/38qWyZIB3+O32o2fTad9aA7N2BHf+xS7eLPX+4po70kGfjQdsQ2s1zctAJG+o9ddfuKTHfSiZv7+0+lADRUFoqDqB8aFImhQaxg7NtXYqgUmJIAk6aa1LpjGHWioUCG4lB2rncxQ6kwY06faioUA8bMf29KIEmBE9I9PmelChQS2F4W/hyYWNAB22HwrtgcIoJlQ0alj3joKKhQVnmf2i2bTBLYa66MCR7i6awSRP0FULjvO+JxXlcgW9vDABWNPeLSWOg1NChQK4TwRb2GuX3CqqSBlzgmB/wBxAkmNqsXJ3iuz5SSAxDC4VfUADRgA3bvQoUF2kDTdojsJikjDfCf9qFCgpftFYpaA6PcAP+UT8Nz9qhOSb1q2br3ZGVDtm10nUD1H3oUKDhjsWcWR5iqkMzb6KDG06kdttfnUA6LrBJ100iR00nShQoAMOQdRpp9DVn9n7FscHaYOYsfjJiKKhQWu1g79k4i5ZAlvMqyNo6zpv61ScPxAWbrG6pbMpDAEAhiSS3UEgnShQoGt9s7ZiNWB2665f2rslpCjIQRsw6wY9fnQoUD/AIbfGHlCEuK0GGUgg7gg6waYcRwRQqzQA4zqBJ0n7bUKFA1IzARv1oG0RHrqI+NChQNrluPn+1F4fahQoFeHSDbNHQoDWzXT8MTRUKALhT2oUK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QERUUEhQWFRQWFxkXFxcXGBcZGBYZHBccFxYXFxcYHCYeGBokHRgdIC8gIycpLCwsGB4xNTAqNSYrLCkBCQoKBQUFDQUFDSkYEhgpKSkpKSkpKSkpKSkpKSkpKSkpKSkpKSkpKSkpKSkpKSkpKSkpKSkpKSkpKSkpKSkpKf/AABEIALcBEwMBIgACEQEDEQH/xAAcAAAABwEBAAAAAAAAAAAAAAAAAQIEBQYHAwj/xABBEAACAQIEBAMGBAQFAwMFAAABAhEAAwQSITEFBkFREyJhBzJxgZGhFEKxwSNS4fBigpLR8TNywiSTohUWQ2Nz/8QAFAEBAAAAAAAAAAAAAAAAAAAAAP/EABQRAQAAAAAAAAAAAAAAAAAAAAD/2gAMAwEAAhEDEQA/ANStW9B8BS/CpdsaD4ClgUHLwqHhV2C0eWg4eFQ8Ku+Wjy0DfwqHhU4y0MtA38Kh4NOMtDLQN/BoeDTjLQy0DfwaHg05y0MtA28Gh4NOctDLQNvBoeDTnLQy0DbwKq3PvJX/ANQsjIQLlvMVnZpjSem29XLLRFaDzNh+Hfh797D4qbOdChZh7hzK6se6nLEjvTLE8Kth2Ntma1lusjHQtkWJiP5/St09onJaY2znVZxCCEiBnBPuN6dR2+dY/guA37z27CBUdrTqBcYIDN1jGuzEqVj09RQVUipTgPDVxDm3nyORKEiQSNSp7TGhHr3pvc4eys6v5DbgOGEZTmCGY7E/an/G+Xr3D7ieJl1hrbo2ZWGhBUwO/agv/KaulxFYjPbID23YZzuFNp/zKe3xFanhStxQy7H6juD2IrBV4tcIs3ELG8bihnKALliLai4NRJzaddD0rX+UOPri7QuJpcgG5b/m6Zh/iG3rsaCxeDQ8CnFshgCNQaVloGvgUfgU6yUMtA18Cj8CnOWhloG/gUPBpzlostA38GhXeKFBxtjQfAUuk29h8BXQUAihFGKOgKKOKFHQFFCKVQoCihFHRxQJihFKo4oExQilUKBMURpVUzm/2j2sFKJD3Bvr5VPbTdvSguBrk2LQbuoPbMP96wvmL2h37oD27pInUaQp0g5e06Gf3qq3uabpueICQT7wnRj1NB6WxPGbNsS91B/mH6DWs34j7ZSMVks20ayGyljqW80ZlIMZTVM5f5tuXb4DAQfX5dfj96ksFyKMZi7wtMbYnMJtkqCwDQQBtJO20UGx4LiiYlEZJHnAIPQwWj12rPPafg0tX7d+0wS+Z8w18MpcVg5C6rMsCevzq88rcrnA2xbNzxJadsoEIRAEnqd648f4JbxD2kuJmS54quykqwkBl8w6eWNZ6UGLccxi4uzdxASLpVTidIBuG6rI6algChg9JUd6hcRx6/iMPZwpAdbZPhQk3NdMoYalekR0HarBzTwy5hbuLs6i2LVtEYgKHQXkVSY973SCfSoO9h7/AA+/4llipWClxdYDgwJI30ZTpupoOnBGzE4a75DrkJBDJcBBEyehkxHerPynjLuDxF3NmVUuAyBmFsvuTH5NgfTXeozj/KlwYa1jULXFcBrt03A5Lk+9sCuuhmYIGtWDkrme26OrW0N10Fq4zCRlEyWGpIidh0ig1fAY3OviKP8A+iDWD/Mnfv8A4h6ipVGDAEGQdiOtUPgHHktYlkF23cQlAjpoIKEhInRgQY+HrVxb+H501ttqwHSfzr+4+feQexQigrAiRqDsaVQJihFKoUCYoiKXRGg5xR0dCgb29h8KWKSg0+VLFAYo6AFHFAVHQpUUBUIo6OgKKEUdCgKKOKFCgBphxPiyWFltTuFG/wAfQV14njlsWnuNsik/E9B8yQPnWb4jF3LrFnIYnVv9h2UaAelBY8VzTcb3AFH1P32rN/afdFywr3Mni54VgAGI/MpjcRBk7EetWm2sGddf7+VUnmPlXFYnD3se3/TS4VVI18IEg3BrsDE99TsKCiWrnSSBrMUh1gkUa3ChkEg9wYqx8q4OzdxNv8Q6vauBkuEhptMykI5ggiGy+bUUEPwbE+HeU6DWDO2/pqK9P8pkHCWSP5ddZ1zGRPoa8wcS4Y+FvPauCLlpyrD4fmHodx6EVvvsy4vmteEWH86ajrqwEeuv1oLo7eZR6MfpA/eoS5iLjX7TIE8BMiuSTmLXAMuQREDOpMnWfSof2n82vw+1aNogXLhKKSAYEqWYAnfbvvVY4DxHE4q7cuPdIw5xKWlUaK/hzqV6gC2kxqfrQWD2mcDN/AsyJNxc5PfwxdzsPXaY+NZamO/E4U50LGyoS9DDzWyfJdOkgqwQTrtr7xrfsHMorCTDk/ymSJGvxrGOduCfgMUVVMqOjqXXMfEt3JHmWYldRoB7ooHXsv40s3eHYjzW7s5A2xJHmUejASPUVX+N8Obg+OgZss5g06XLZOnTcbHXcUrjfKt7BJYxSMSpCsGGhRhpGnZhv2jvU5xXGpxTBG41jENiBteVQ9vMN7QCHyJrMZd9TNBaLSLjjad7mZbgFrMqhShK57V0Eals4jXTzAVcuXcezKbN6BftaNGzr+W4vofsaxT2d8Uy3fwt0lQzTbJ0KXAQV0PqJj4962PizKMt+f4lrYLuwO9s9YY0EkW/Dn/9TH/22P8A4E/Qnsaf1F8H4pbxNkQwaQVYGN/zAjtr9IrkOIDCOLV1otNPhXGO0CTbc9wNj1GlBNUKSjyARsdflSqAqBo6I0CaFHQoG6DSlxSU2pYoDApQFEKUBQJjWlAUR3pQoCijoChQCm+Jx9u377qvxYD9TR47Ei3bdz+VSdfQaViXMnOUvmPnZjv8tPKNI0oNkXj2HO1+1/rX/elWeM2XJC3UJUwdQPoTv8qwXhfNguFh4IYNoGAiP5jp11H1q28Oso0EJHpmb++9BZvaPxMeBbspLtcuq0J5vJbIZyY+XxiqzhbQYHLttpP69as2BwxAOTytBhjJg9JU7xUrwq3cyzc8M3ELAlViddDpqJEGO9BG8K5SN1B4vlU7gaMQdx6A996tlvCqiBFUBAMoUAQBtEdqPDXCRrvXU0GC+1zlSxhMTadQUtXgxYIFlWBGwJgjXbT47VW+VuDF7ynS7aM6iNI6MD5kP9gmrz7WsQo4jZzMI/DuRp7rDxBlnuTG3Wmfss4JIFwbH3pkagxA9P60Exzt7P7mKt4a9hkDXlUpdJYANbUeQtm3IAy9dI7Csx4BzTewVxTbJKgyFPQmCY19I9a9QYe3lRR2AH2rFvbDyP4V0YnD2vJd0uBR7twQcyqNgwGvqD3oK77SOMXcbi1uOVW3lRbYzAi2CAzZvWSST2jtWk4E2cPZwluwyNbt3UAbMBmOVi7kzEkz9fSsPvcQdoW4TC5REDUqIXNO8DT4VZuQuXBfvJ4gADGFzDruWjaAAdTpOnWg9EYS4rERrpoehnqDsdqhOfeX/wAVhiR79uWBG5EeYfv8ql+G2MigRAAgAbAAbCKkNxQZfyjeGLwd3A3gGa2spIJlZ217Ex/mqscg8ZHDscbDXB+Hv+6TIhgSEJkbzKn5VO834BsFjc1hmso8Esm6q3vhZ0gQTHwql808qYgPcCFrtiySUuQNQ8XAJHUqZjY6xQWz2m8LssfGt3ba37fmjOoZhOYrvIYe8v8AmHanPLnG04nhmN3S7aUeKEYo1wgELczKC0CSYEmdO1Zbw/jCow8bD2riaZvLkcgTHnAIGup01iCYp9e44q4wYjBIbIIGe0WUJJ0dUg+4YkdjQXjAcVt4QpdsXLtwlit1RbYqUTRbymJDBQJU7gmrXj+Z1xVnL+Ga/mkr4bIYyjS55iIH9aLkrjIvl2BBV0U6R7yeRw0dYy/6ar3G8Bawl97SXALN0+5GlrMCLihugaRp0BPage8m+0M+VL75l2mNV9R1IHbXStIweNS6ua2wYen+x1rK7XspKgPhrviGZyvCkKdVIbY7QRprNaDynwlbFhYnM3vgmYYEgiOkUE3RGjoUCaFHFCgh8Tx7D2tLl62p7FhP0Gtcl5osH3biH4ui/qZ+1efOP81Pfuvc2kxE7AbAelccPxY6Akk+oGpJ+/xoN5TnRjcKixKAxn8VNR/MBExUzb4/bJjzehAkH4RrXnNsSJLR5T9Z2ERsIBPz+VEMcZlTl2ghmBkazvHb+tB6JucxWwJVXc9gp/U6VW//ALuxhvXFFkeHP8MspBifz79J26xWPWcQ4JY3Lu0++de8AyR/Sit8avgqLd+7OszcPx93v/xQbvZ43iTmlbG4ykOw0nUsCNDl6DrXZuNtOjiY1HhZh8iHEisRx+JxtjDWsSuKvMLjusEk5YAg69CQREdKjLXP2MX/APO+3pr9t6DYObeK4m/auWFsqyOAPEWVPQyFLaREVmrcm4iQxtPmAO2USYjMT/Nt8YpmPaTjAD/Fn/Kkfp3pxhvaZi5ALofUov7b60CMNyLeUjMGUA5pKz6awfSrhw7hJtgS23ownqKt+BxKXcGuJJmbWc6wM2XUSNhIIqoJima/bu5kSbwlbdx2z2C7WouBvIxlQQVHeQKCzYKIHnUehaPnrXHH8p2LjNiLjOt1296xdK6DRCQDBgASYNTjYdQMrqhEFc0adRr2PpXPhN61+GQMyL5Y3UEEEgkevrQVrmfiuLNtLth/CuWQ7MxzFSmWDmKArrAMMBsIiufL3tkXIq4hLjAsEW8cihmiWDyQqx37feXu28jMQBdtsZWGAYaQ0agxsf8Ams35hx9vDXSl+wDbeWGTysBInPbM2nMzqI2oIHi2LvYq42K9614jqBIJQMzPkK76ye9afy9xPD4bDDNcC6Cc8rlkHqw0J7T1qp4jlOzds2sThSsGWCgFS2X8rwT4byNwDNV0c53AWV0BtHRrbRMbESFGu+4oLdi/bdiHaLaKibDKJb/U8j7VsHAOI/iMOl3+aflBIry1jrtpsps510OZGIga/kaZM9q0fkr2xnD21s37JcCTnRgGjckq2hj0IoK/7XOEDDcSu5RAuxdHxceYD/MDWj8l3rV3CYF1RQxbK5CgSy2rqmYGuon51WvbcbV9cLirLq6nNaLKQe1xZg7wW0NI9kfF5QWJBNu+1xQYBhrFwGPmv3oNpwZB1Hbv/fenlMuGkEaDYdoGuulPaCK5j4MMXYa2dzqp7MNvrsaz3lG7byYvD4lwoCLJcwVCSk67FfL9BWrEVl3tG4YMJibeMRAcza5hmUMAJJTrI1+K0GaW7bYfHSGazauuU8QqJytEtlcSoOYHYGDIrVLXI2Ca0P8A0qrlUrcQyXYbZ1eZY9Q3UaaGqhxjgD49sVcS4l0ArdOWVmVIDIGkgAL7s9TU5yPzXcu2AgsO7YeEdg9vMNNGyMwkaQRMaTpQU+9bu8HxXh5ycNd81u4CQCDoGzLsRsw+fapvmTB5VtlsYbmd85w/hifMvh3HzrJCgE6nTaufMnHbPFcuHshLakm549/yKrqYZLR2ZjIG8QY6AhvyBzBkZ8FiYnK9oEwfLqGWfTcdx8BQX3lHiV3Cm3hsUIfKCpmVaezdex7NHer1bUAyNm1Px2n9vkKpuFw/4/h9vUC8qwrb5bieQz6Er9DT3k3mHxlNu6y5wxUAGTKjzSeus/Q0Fqo6IUKAUKFCg8iphSWZnW4LYYksqTAnfWBVg4XhcAwj8RcD9Bci2AemuUr9619sCMvmiNtu5gCKw/nnggwmMdF9xgHX0DdPkQaC+8O4JYUlvCRlkZTOc7CTqSNx09KnLPDrbjKtsGNQFEVlvs84gbWNtKT5HJVh0JKnKY7z19a3aziFAnQUFaxHIiXSP4eSZkr5SD0bt30jqD0qj838q/g7tlBcz+LoojUGQNe/vem1bA+O00k1mHtIxhHEMGx91cp373Nf2oHfPT2bOCWyTBtqgtju2kmPhMmskJqxe0DEs+PuyZACBfQZFMfUmq5NA7wlxdmUHUayfnI1mnnHLSpcTIMpe1bdlGyswJIHpEGOk1F2mgidp1jtOtdMXjDddnbroP8ACBAVR6BQB8qDdPZVxFb/AA/wzByO1sjplIzCfQyak+PYRFs21AyW/ETNEyonSJOmtYvyfzlewJYWkVw5BYEMTpIBEHQ6mrljedb160yMqAPAOhzDb/EQNdZoNKxnGbdhc111Qep3+A6morgfFF8MsqSpdsrQFJWZEjfrtWaHNddcxLMYUEkmOgA9P9q1PB21s2gN1RdfkJiPWgVdxLMyOogZ5YHcqUykfWDPpVb5u5T/AB6lVgOvus3TUEyRvpI09KsHDyxtI76swLToIB90fQU5t4j0j6fXSgp3J/KN/ApdS4yOlyCMpYFWGx1A0PWq9xT2XX7t+4VZBJzx5yozE6Z41IOu2xFasl0Ef1FdluAD0+NBgPG+RL2CTxLrW4z5AAXljB2lew3qI/HIHXKsqrEnN19PQCPvVr9qXHQ+N8JCSloeYZjBciSPSBA09apmIZR7mmYa6z65dfUTQTlnhd/E4F7iAsiXiSigkiQoWABrGc0vkx7mGxaXVTxLdsxdKajK65SubYHzR8RFQtnjF23byW7jorA5wrEB9Y8wBjpWm8FseBg1bDradTBurczKbrAARbfoQZjQg0Gx8Jnw1J6gHXeI0kDrT6qBw7nG8uHW9lzLmC+E0C7GTOYYGCQOka1aOB80WMYP4bQw3RtGH+/yoJY1E8x8CTGWTbeRrKkdGggT6a1LUlqDLuQrbWsU9i4sFbTW4j+Vy0E9feYfCKzzn3AtgMfdS2SLdzKxSSFdGIbI8EZlkRr2rXOccM2GxFvGWQAZyvPunSNdRuun+WqBzJwS5xDFC6Q903FcWwqraDeGIXLLNABJzSf1oGlri3EuIkphLCJYCrFtFteGq9Ja4Ik7wdfSmN7kriFsXrzWrata87BRbDCNc9tUEQN9OxrnwXjnEeG3Gw1oNJk+Fk8SCPeZQJ1gGdxprVpHPGBux+KXFG6u4ugOAZ1ARSFiehTWgiV4vcvWkxdjENZa3Pi2lL+e4YnKBKjN3bvXDlzFX7NxLuV9HZCwMjPq6EHY/m7ghTvTe7ftYbHsws3Fwdxh5biMinrIB1ygyQDrFXfnTH2mNgWmQBgkqpHkCkhTlGwi6QPhQajwzGeNZS4RBZQSO0j9KdVTvZ/inHi4e4+c2IVddMssJHxgVcKA6FJNCgy/FczIqyWVV3kmB8fWsh5y46MXii66qoCKe4EnNr6k0y4jgbgckrdYfzOhB266tH1pjFBMcqELirLkqAtxZlgDrOsHppvWo4j2i4O0sG4bjDfIMxPzEKD86xYClqJIEgfExQaHxD2tEyLFnTobjf8Aiv8AvVM43x+7jLge6RKjKuUQFEzp/Wo4iN6FB3x2Na85d4zGJj0ED9BTY0qKI60CDXSxazGKQRXWzdyMGAmCDB0n00NBbeH8P8NYUAbSfh+tP3T1Hxqt2OYFH5SNOhkT8DTh+NBhAaQem39aC28rYfxcR0i2C3zjy/GpzG4BvHUC4Wa6wTaNgJJM6j5VDcoXvCs+IwM3DI0nyjQH4aVP2MWniK7eVgCF1013070EjhuGnDgjxM8xHQADSIJ3romKBcrroAfqSPnt964/jARvS0fTQ69aB4rKTlOukx6etcMVxLwbFy9dGUIGaJnQTA+en1pKuA2Y6GIn0naKp/tK4pdbDNbW2+UsuZxqMo82sbCYGsbUGW43FNduPcb3nYsfiTJrhNTnC+Vrl0gvNtWEq0Bg2kgCDOok7dKtOG9l9stbW5fKG4CVJyAaRoAdSTIigoFkrmTPOQZc0b5Zkx9a121xzCphs2cBVRktHsBICopgkwRJEnvFV/mf2V3MMge0y3pGSDKsCFmRGhPl2PeqNhsK7uLY3JIAJAE9fQbfag1zg/ONtMKzKi3Lj4mLYactv+HBdjuFVYkjvXLkvEl8YjWmkF7hMeUBcwOsdDqOtULB8uYq4QMODeUZiDbYEbSx367esVrfsm5YKWkxFwjzDyKNCIMAt99PrtQabSTRzSZoIjmjhJxWGe0sZjBWdpBB3qi8B4nF/B2HWLll79oyDoGHljWJkEfKtPNZZ7S+XmtXDibQMPuVJlX+I1E7j1n0oI32m8UtLiLL4V1OItlmLIwhCkAh2Jyk9Csz9aD808PxFpL2OzX8Q4KhEtsBb1GZbZBA3jzZifhVX4dxG4l20+HsL5Fa23iZ3tk3NCWkws9hG/WofFWbmEvknwsx2KM58KdihUhljbr2oLZjOHcRxlp7Vi1fODaGVcUULqQZ8jtDT0G+8Uy4Vijl/DYgeHetGB4ghmQ/kkifKYI6aA00tc08SRWa1irl1FEv7zKo7nxV2qF4tzPfxV1b15g1xVChsqjQGRMDXc/Wg1LguKXAY8Na0w0W0eWnK1y3n1J31kj4RWkcV5js4W0LtxjkYgKVBaZEiI0jTevO17iOcLkzKrtbJE+UldCpgDaZEzvTTGcSueWbjMsaKzEgEaEQTA+XQ0G/j2k4M/muf6P60VYHb4kQBQoLVxHj+Hsf9T3hMBR5jJ6nbp1NQx5nwt4M122DHuqwzM3wIGVfiTUDZ5qxCn3w3/eiN+orq/M5c/xMPh39Tbg/VSKCbwXFMDdfw/w9tFMkNcKADTY7EE/GnycVwiQLDWleYhbcf/M7/KqoOKYZvfwgHrbuuPsabvcw5OiXVHbMrfqKC137iXDnLoxOpY5TI2GsaadPSiwtrDsRPhnzBdApktoBp6/3rVX/AA+HM5brr6Mk/DVaeYDDAaJi0UNBIIIEqdJzRr2NBbX5WssYNlR/qB+YGlIvcnWHOttpgDysRsIB0BBO3xj41L2uIHC2jcdUKdHKu2h1EnUsYI17Ci4bxnFcRUnC3UtBWhx4fnj01Ig0EWvsqVjvcUd2Kj9VmueJ9l1lAIxDMZ1hRA+fWrdheB4gKA93xWk+ciI7CNtKsGD4QqxKg+p70GVL7Mg2od47ALP2p/hvZCDEm7v1yL9NK1u3ZA2AHwoPpQZrf5ETCIDdxV62gIUfxGIBJgaKP0peG5Tsv5lx15lOsK7HWdTr3rj7XMWRbw6gnW65+gA9P5q6cB4XeZQQygbwZnfNoPWgVxbBHD8PZvEfxbZcI5bVwbkIXGxlNdqhOXebbd8pauB1vOYzBzlJmVjtOg/erL7QjkwTLpsZjQzkImP8wrF80ajSOv3oNex+CyYj/q3AIByhmgnWd+mwprxzFMmFuGd8g2/xrP2BqF5f49du5EvyzFGZHBUtcVV1RwTuejaaxM7045pZvw5BMCWb1YLacg/WAR6igpHBuMvh3QyxQGSkkAzoSOgMdYqX5m5xu4h/JcbwhsugETKg6AgxlBHUjroarBY/Suy4disgdZnYaR1Ok60Gg8vcbuNYytcZg0gzqGmQdOjLO9QWO4Itm+rIcylixTZsrSCFA36/aoPCC+im8gbIDlLgSoOmh6A6j7UnE8RuXGzMSDHrsddJoLNg8bbsgm08MDsCQ8k9O+3SrdwPmi7g5RR4lyfNZL5QobVcuhGYaMw31HrWYYEhP4jFWZTpbO5MAqWH8uv2HenmExnn/ik27mYsbsHOHzEguJ1En5UG4YPmTHC+bDWEW5eQ3UzXZFuFCNJykbgGI3auvLfNV+9iDZcKHDHOpOsBBLIR0nWI/NVE5Z5/OIxmFa+yq9tb1t3JCo6kDI0n/EuvxFNeC82WbeNxN97gBSTZ3Och4y+WRBQR21oN5mo3j+A8fD3LcgZlIkiQD0MfHX5VT8Bxu9dveO9xshA8JV8qhCAZKyQWOx/arJZ4gpw1wmMgYiR2JE7SZBMUFZwds8MD4a9GVit6zdAgMyMpZDOx00/rUfz/AMFGKxao9xVUW387QoVmDvbVjInRdz3q/wDMfBVxdh7Z33Q/yuPdP7H0NZdawmHtooxSxft3/wCKrhixti3IUQToSN9pI6UFK5k4xdu27dl2R1tEgFbagwohfPEsIn6VXPD76VfebcDIN+2o8FndVVvM6hcurR0842J3ql38v8oHwJ+Qgn+5oHXCcQCly02kjOhOkOu4+YkfECuRWRtIEH4AwD9wKb2bmUhl0III66jUVNYtF8TOulq6h0ABgkkZdxs/0FBF+BOtHQt22j+tCgiZpVJpVAQo5oqVFAYo0QkwNSdAPXoKBWpzkjhf4nG2kIlQS7fBROvpMfWg1B+UL1/wQ91RZFlUuIAQxMHOBERII1B/LG1THCOXrWBNwoT/ABMoClvdVFgBeun71N27cARpHSoe8049Br5bLN/qc/7D6UHW1iGBPkME6R2/aneBuuSZEidNhAjbfU1zxXEEQgMwB6DUnfsK54fiqEnUjoMwy5vhm3oJjxIpri7mlKTFqf70+tNcTxS0gO5jcKCT9qDL/arcY/hiFOVfEYmJEll0PyHWnnLvPGFAGcNnRWbVdsq5jBmAY+9I5qweJxgyWrLhB+dyttIJnQuwJ33iNKo97hNzCz4ighg1sFSG1PaN9ARQXrn/APh4Yubjs2Jl4b3VBa1CqkkIAvbr1rNbNrPIAlpGUDc9CB+vyNX3nvjFvEjDgrctWoKguhUmCu0zCjQEwfQGqVjy6M1oqEymCqmZju35+/brFBMck3zZu3bmUMLdo5hJkBnVfKFBzNJGnxqwY3B4nHpkt2Hs2gGh7xCAkwNVOsRO071z9jdv/wBVePazH1dY/StJ4jiEQakFo+JJ/agyfC8iIrDxmzQBKpKg67l21+QA+VSnEeD2PCe2otoiwV3KhtMzTM5o0n4U3xHG7N6+wa41vKSChMZvTODG/wA664zhqiyxC5l8zZLbATEHeddwYB1igYcRtWGspg7FwJmfxGzAnNocuux36ke6KK3fwGAtkqDiMSUKgyCttiIDAxlBB1HvGm3MOJsYnD28lrw76MqPKFJBVsoG86ide1KwPIL3bY/iKHkREkRrMnTrG3rQVfE4p7rF7jF2MSzGSegkn0FEh11JjrGv7ipXiHLjYckXCZzFVIHlbyyDmO2sCCK48K4Wb2dtktrLGQCJ0UjMQDr0J70EdNPrHE8rWyqWwykSSAVfoMynQaEgx8d6tV3G2RhWS5bRCGgPbJhoQkCFSDJE6nSYnSKplt1hwxiRK6Tr022/rQXh+fotraVAj21dDk8yMdMhtkarAk6yKfWedc2BuWbj3VuL5EyEeG+sgtOo+GpNZosjUGpJMJeKgJLJcjQQdZEZv5dTHSg2nknnIXbVq2912YHoupH+K5cMkDYwB8TU1zlycMeguWiBdAiejpuAT89D61g/B77Ya+wuhlKgqQNGU9h2Ov0mtP4J7W8qW1vKpA0OSQcuykdNI1BoKdx/Dmwvh3WYOrHMhLDKSIPlyxBCqZBMiPlTL7Ak1f8A2hcyWMcytbGW6CQTvntQcuYx7wI26Zqz+6399e9BxDVMcHvqUKP/ANyHYKw1Yb7ED6gVDxT3B6GdP6igsTcsvdh0kKwBAk9hP3oVbuC8Qtmxbkj3Y6dNP2oUGN0oVZ35HjXxco7sv75qa3OU2zZUvW2aJjzDbfWIoIKnfC+JtYcMkeoKggjqDIn6a0rH8Fu2ADcUZSYkMD8tNR86ZUGw4fgGH4lhAyqFkECNTacflDdVGmm0Gq17LMGyY+4GENbtuCOxzKp/eprlviycO4aHvEZ2Je3bk5m0CrpOxiSaj/Z/iRYt38ZeYedgDrr78s3wEn1oNWvYgKpZjCgEk9gBJNUzgnNdrFYu5cQMFFoKuYakhiSYBPf71KcT41au2GyMtxHUhipPukQem8Gsy5XtCxiblssGCrmBkgNtlEQTOusdqDVTjQ+qgkDSf171VGxwvOXzAJZZlA94s0AkljBTfLl9J6CmXEOcMSmVEsqJJg2/NmA96J/MCe1VHE8Pdyo/i+I2sNbZVFxj5mzTAnqfTagm7vD7aFi2NvLnOceYqIZ4JgEljvt21qe4TxLEeBmvYg+JcHkFvKFUK0EZkGpMGTrE96gl4BiciKHtMLWg3mSSxk/m1Ma/sK7XOU4cgKHQ/wAzNI02E6DXtH2oD4Pw4XEvsLjtcNyFuMys2TOVEK8nSBm67fCu3DcKmOU5WuI2Hue9oZIkK3aATP8AzTvBcGul3zTaUpaS2UKwoTeACIJgdJMtr0qw8v8AKy2gfDlVaZkk5piTrrqQNPSgrWL5WvOGHi27ggBWu2yzDSDHmgd9tTXXhXs9a4YxFu3c7XgzoTAgAqIk6bg9qkuZeMW8MjgNN4kBFEEzG7RoBJjvrVIu888Q8EWTdYAaZwB4saeUt73rpr60Fyx3DOH8JkNcdWuZSVV2zEK2ZRAOYKT30MVBY7nV7+mHVUSfeYguT2y9NPidaq3D+E+LL3CTJM6mfiWP70+tcu2QB4pYSCcxYCQNTlH2j1oOnBORbmKXxLjm2GOgyyxE76nQb/au/HeRzhbL3Ldx2RSoYeUESV1AiD07H71Y7XF7WES2pDKki2CzbELMOPynXr+lcOdV8S2BbJW5mkPmKAJJkEyJ90eXU7UFY4PxawTbs3M9y0zksztlZCFbKVhiB73/AMdqs3EeZbOBe2bR8dHQmVdTlO0aAx+tU7j3D7qZUJ8UEBxc8pd8w0198COh7TFMMJauIjXFQlCGtlokDMIOvQ0E9zXzImLtqFS4pD5vNlKmQZ1B3pzyPhke1iEcZs5QEQSpCmT5hpv61A8uXm8YKLjW7bT4hXWVALGVghtuxq04TmSxaPg4Wy7Wxqzn3mPuhiu/UDofSgac4cBs2bKvbGVidpaDI7GdRpVMUfv/AEq9cb44MThnTKUeVIk+oJPyqt3cAuHxAFxS9tSQY0LeWR6D3h8KBhgLDO8IPNDNvGiqWOp9BVj5f5k8K8GuqDC5JVU1B1BPQ7b/AAqCwl/JmkAHKw1EHUFSJ+dc03kDb9hQWPE2DirrXEMZ2LDU7dCOvpUVcw5SfMp6QCZnfYxUrwTHpaAkZVzaMdSDAlQOokfemWMto7F82hYz3Mnf++/pQML90sdCR+n29K4XrcGut9gNtv7FczFBxIrrbeCINJMT1pCtFBKLiI0z/Q0dMFI/v/mhQWrjXC7dq9kum4HtsCcssG0BE5iY7z8ajmTDZoC3WYnQCSxO5661IW+GXMY7MrhmYiSziRAgSNT0iI+ddMVyDekMt2TrsCMggRGuvXagi3xmFCuoS5IBOUggSBENBka9ehqy8h8gpdTxMTaJLapJICCJVoBHTvPSmvBOQbivN7KVUl+p8Ugfw1PZc2pHXvT/AB6cUPiIuJVsyiQEW35SMpCkKcoG2/SgacSfCNq10kTHlusTmBiFXeNN9OlOH4dbt3LK30m7djwLDE5QJjNeczLHtqO+tVZuTsWpU+Epyx7rL3nXUEmasrcO8Xz4iywuLAUgu4jfMfNJYk9NPjQc+O41hxBbdkXVGYLcXMBbuQo1UxAAG+mo10qMTDxfa7dyBbkqVV2ZwM0lUKgZTMD4VLcLw13zfxWcEroyEsJMDrAEazMU6HAVF1iTmzKSSyktsQPOTEj0AnpQQV289q3mtXbgVhMHzlT+Sc4GQESNT23mn/J9/EX7TPmDedgC5aYCjqBrqe3+1TicFEZRbOXy5swABOkf5fSnmJwNvh2Gz5VXQsEUwM+XMRPrlj6UHDgWBuL4wcDNduB4SSoEAAaqGmQTvGwqdt8LJMNoD9e/yqF4X7SMG6DKHS4dDbI1n0YaMPv6U6xuJbEB1LEKwKwvlYT36z8aB7jONYfC5Ro11tAqxmMak+gE6xUDxTj168AATaU5gyqNSJIUl94IAOnekngKMqhs5yGVLOSfrMkfH0rucHMHcnSDGonSfp9qCDs8GIIDNJ3J7mO43iYrhi+WWMmQBvqdAZMmTrqYqb4vxMYay93KGZQAOgYkgQYqP4BxFMZbzXTLzDJ+UQSVOX1+dAwwvBQIZMozATpMg9o9B8NaiOenIe0usBWIHxMT9qumLa3hhLEBPy9ZJ/KOpO9UXjHHTic7IttFUKCWINxxmMBQek+YgdtTQWXgeA/E4W0mIYsLsiI80LJDhujAkamZmPWqFjCUuMhYsttyNZglTlBynaQKVw3ibWXVlOwIM6jKRqIOlTVnApictgW1XENDF1AUJpOQjqIO+p6mgkeWOFLexFkuwCIgbMdQ1w6qddznf7UniWPus17DeIgtOwY7xbIAY7e6pJI10ouU8A4IXWFvhn8pkBVDdNBPX4daacz8X8Qm1bEIGGYqCMziVbP/ADGRp6Cgb8WtXFysyFArmPMGnN5gVMeYQv6UnhmMNu5cVCTnR1YgTm/NO2wj9TTZOIPCoXz24WVYEqomYjfSdx/Sl3QbJd1IGYZFKMSBKjNB32kQR1oFWcXszdpHXckRHy/5rnjMeziWidDoInSCft9q4eHKKfQr8wSYgDrMA0jw5HrQBdW169egntRG0Qdfnr6/38qWyZIB3+O32o2fTad9aA7N2BHf+xS7eLPX+4po70kGfjQdsQ2s1zctAJG+o9ddfuKTHfSiZv7+0+lADRUFoqDqB8aFImhQaxg7NtXYqgUmJIAk6aa1LpjGHWioUCG4lB2rncxQ6kwY06faioUA8bMf29KIEmBE9I9PmelChQS2F4W/hyYWNAB22HwrtgcIoJlQ0alj3joKKhQVnmf2i2bTBLYa66MCR7i6awSRP0FULjvO+JxXlcgW9vDABWNPeLSWOg1NChQK4TwRb2GuX3CqqSBlzgmB/wBxAkmNqsXJ3iuz5SSAxDC4VfUADRgA3bvQoUF2kDTdojsJikjDfCf9qFCgpftFYpaA6PcAP+UT8Nz9qhOSb1q2br3ZGVDtm10nUD1H3oUKDhjsWcWR5iqkMzb6KDG06kdttfnUA6LrBJ100iR00nShQoAMOQdRpp9DVn9n7FscHaYOYsfjJiKKhQWu1g79k4i5ZAlvMqyNo6zpv61ScPxAWbrG6pbMpDAEAhiSS3UEgnShQoGt9s7ZiNWB2665f2rslpCjIQRsw6wY9fnQoUD/AIbfGHlCEuK0GGUgg7gg6waYcRwRQqzQA4zqBJ0n7bUKFA1IzARv1oG0RHrqI+NChQNrluPn+1F4fahQoFeHSDbNHQoDWzXT8MTRUKALhT2oUK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hQQERUUEhQWFRQWFxkXFxcXGBcZGBYZHBccFxYXFxcYHCYeGBokHRgdIC8gIycpLCwsGB4xNTAqNSYrLCkBCQoKBQUFDQUFDSkYEhgpKSkpKSkpKSkpKSkpKSkpKSkpKSkpKSkpKSkpKSkpKSkpKSkpKSkpKSkpKSkpKSkpKf/AABEIALcBEwMBIgACEQEDEQH/xAAcAAAABwEBAAAAAAAAAAAAAAAAAQIEBQYHAwj/xABBEAACAQIEBAMGBAQFAwMFAAABAhEAAwQSITEFBkFREyJhBzJxgZGhFEKxwSNS4fBigpLR8TNywiSTohUWQ2Nz/8QAFAEBAAAAAAAAAAAAAAAAAAAAAP/EABQRAQAAAAAAAAAAAAAAAAAAAAD/2gAMAwEAAhEDEQA/ANStW9B8BS/CpdsaD4ClgUHLwqHhV2C0eWg4eFQ8Ku+Wjy0DfwqHhU4y0MtA38Kh4NOMtDLQN/BoeDTjLQy0DfwaHg05y0MtA28Gh4NOctDLQNvBoeDTnLQy0DbwKq3PvJX/ANQsjIQLlvMVnZpjSem29XLLRFaDzNh+Hfh797D4qbOdChZh7hzK6se6nLEjvTLE8Kth2Ntma1lusjHQtkWJiP5/St09onJaY2znVZxCCEiBnBPuN6dR2+dY/guA37z27CBUdrTqBcYIDN1jGuzEqVj09RQVUipTgPDVxDm3nyORKEiQSNSp7TGhHr3pvc4eys6v5DbgOGEZTmCGY7E/an/G+Xr3D7ieJl1hrbo2ZWGhBUwO/agv/KaulxFYjPbID23YZzuFNp/zKe3xFanhStxQy7H6juD2IrBV4tcIs3ELG8bihnKALliLai4NRJzaddD0rX+UOPri7QuJpcgG5b/m6Zh/iG3rsaCxeDQ8CnFshgCNQaVloGvgUfgU6yUMtA18Cj8CnOWhloG/gUPBpzlostA38GhXeKFBxtjQfAUuk29h8BXQUAihFGKOgKKOKFHQFFCKVQoCihFHRxQJihFKo4oExQilUKBMURpVUzm/2j2sFKJD3Bvr5VPbTdvSguBrk2LQbuoPbMP96wvmL2h37oD27pInUaQp0g5e06Gf3qq3uabpueICQT7wnRj1NB6WxPGbNsS91B/mH6DWs34j7ZSMVks20ayGyljqW80ZlIMZTVM5f5tuXb4DAQfX5dfj96ksFyKMZi7wtMbYnMJtkqCwDQQBtJO20UGx4LiiYlEZJHnAIPQwWj12rPPafg0tX7d+0wS+Z8w18MpcVg5C6rMsCevzq88rcrnA2xbNzxJadsoEIRAEnqd648f4JbxD2kuJmS54quykqwkBl8w6eWNZ6UGLccxi4uzdxASLpVTidIBuG6rI6algChg9JUd6hcRx6/iMPZwpAdbZPhQk3NdMoYalekR0HarBzTwy5hbuLs6i2LVtEYgKHQXkVSY973SCfSoO9h7/AA+/4llipWClxdYDgwJI30ZTpupoOnBGzE4a75DrkJBDJcBBEyehkxHerPynjLuDxF3NmVUuAyBmFsvuTH5NgfTXeozj/KlwYa1jULXFcBrt03A5Lk+9sCuuhmYIGtWDkrme26OrW0N10Fq4zCRlEyWGpIidh0ig1fAY3OviKP8A+iDWD/Mnfv8A4h6ipVGDAEGQdiOtUPgHHktYlkF23cQlAjpoIKEhInRgQY+HrVxb+H501ttqwHSfzr+4+feQexQigrAiRqDsaVQJihFKoUCYoiKXRGg5xR0dCgb29h8KWKSg0+VLFAYo6AFHFAVHQpUUBUIo6OgKKEUdCgKKOKFCgBphxPiyWFltTuFG/wAfQV14njlsWnuNsik/E9B8yQPnWb4jF3LrFnIYnVv9h2UaAelBY8VzTcb3AFH1P32rN/afdFywr3Mni54VgAGI/MpjcRBk7EetWm2sGddf7+VUnmPlXFYnD3se3/TS4VVI18IEg3BrsDE99TsKCiWrnSSBrMUh1gkUa3ChkEg9wYqx8q4OzdxNv8Q6vauBkuEhptMykI5ggiGy+bUUEPwbE+HeU6DWDO2/pqK9P8pkHCWSP5ddZ1zGRPoa8wcS4Y+FvPauCLlpyrD4fmHodx6EVvvsy4vmteEWH86ajrqwEeuv1oLo7eZR6MfpA/eoS5iLjX7TIE8BMiuSTmLXAMuQREDOpMnWfSof2n82vw+1aNogXLhKKSAYEqWYAnfbvvVY4DxHE4q7cuPdIw5xKWlUaK/hzqV6gC2kxqfrQWD2mcDN/AsyJNxc5PfwxdzsPXaY+NZamO/E4U50LGyoS9DDzWyfJdOkgqwQTrtr7xrfsHMorCTDk/ymSJGvxrGOduCfgMUVVMqOjqXXMfEt3JHmWYldRoB7ooHXsv40s3eHYjzW7s5A2xJHmUejASPUVX+N8Obg+OgZss5g06XLZOnTcbHXcUrjfKt7BJYxSMSpCsGGhRhpGnZhv2jvU5xXGpxTBG41jENiBteVQ9vMN7QCHyJrMZd9TNBaLSLjjad7mZbgFrMqhShK57V0Eals4jXTzAVcuXcezKbN6BftaNGzr+W4vofsaxT2d8Uy3fwt0lQzTbJ0KXAQV0PqJj4962PizKMt+f4lrYLuwO9s9YY0EkW/Dn/9TH/22P8A4E/Qnsaf1F8H4pbxNkQwaQVYGN/zAjtr9IrkOIDCOLV1otNPhXGO0CTbc9wNj1GlBNUKSjyARsdflSqAqBo6I0CaFHQoG6DSlxSU2pYoDApQFEKUBQJjWlAUR3pQoCijoChQCm+Jx9u377qvxYD9TR47Ei3bdz+VSdfQaViXMnOUvmPnZjv8tPKNI0oNkXj2HO1+1/rX/elWeM2XJC3UJUwdQPoTv8qwXhfNguFh4IYNoGAiP5jp11H1q28Oso0EJHpmb++9BZvaPxMeBbspLtcuq0J5vJbIZyY+XxiqzhbQYHLttpP69as2BwxAOTytBhjJg9JU7xUrwq3cyzc8M3ELAlViddDpqJEGO9BG8K5SN1B4vlU7gaMQdx6A996tlvCqiBFUBAMoUAQBtEdqPDXCRrvXU0GC+1zlSxhMTadQUtXgxYIFlWBGwJgjXbT47VW+VuDF7ynS7aM6iNI6MD5kP9gmrz7WsQo4jZzMI/DuRp7rDxBlnuTG3Wmfss4JIFwbH3pkagxA9P60Exzt7P7mKt4a9hkDXlUpdJYANbUeQtm3IAy9dI7Csx4BzTewVxTbJKgyFPQmCY19I9a9QYe3lRR2AH2rFvbDyP4V0YnD2vJd0uBR7twQcyqNgwGvqD3oK77SOMXcbi1uOVW3lRbYzAi2CAzZvWSST2jtWk4E2cPZwluwyNbt3UAbMBmOVi7kzEkz9fSsPvcQdoW4TC5REDUqIXNO8DT4VZuQuXBfvJ4gADGFzDruWjaAAdTpOnWg9EYS4rERrpoehnqDsdqhOfeX/wAVhiR79uWBG5EeYfv8ql+G2MigRAAgAbAAbCKkNxQZfyjeGLwd3A3gGa2spIJlZ217Ex/mqscg8ZHDscbDXB+Hv+6TIhgSEJkbzKn5VO834BsFjc1hmso8Esm6q3vhZ0gQTHwql808qYgPcCFrtiySUuQNQ8XAJHUqZjY6xQWz2m8LssfGt3ba37fmjOoZhOYrvIYe8v8AmHanPLnG04nhmN3S7aUeKEYo1wgELczKC0CSYEmdO1Zbw/jCow8bD2riaZvLkcgTHnAIGup01iCYp9e44q4wYjBIbIIGe0WUJJ0dUg+4YkdjQXjAcVt4QpdsXLtwlit1RbYqUTRbymJDBQJU7gmrXj+Z1xVnL+Ga/mkr4bIYyjS55iIH9aLkrjIvl2BBV0U6R7yeRw0dYy/6ar3G8Bawl97SXALN0+5GlrMCLihugaRp0BPage8m+0M+VL75l2mNV9R1IHbXStIweNS6ua2wYen+x1rK7XspKgPhrviGZyvCkKdVIbY7QRprNaDynwlbFhYnM3vgmYYEgiOkUE3RGjoUCaFHFCgh8Tx7D2tLl62p7FhP0Gtcl5osH3biH4ui/qZ+1efOP81Pfuvc2kxE7AbAelccPxY6Akk+oGpJ+/xoN5TnRjcKixKAxn8VNR/MBExUzb4/bJjzehAkH4RrXnNsSJLR5T9Z2ERsIBPz+VEMcZlTl2ghmBkazvHb+tB6JucxWwJVXc9gp/U6VW//ALuxhvXFFkeHP8MspBifz79J26xWPWcQ4JY3Lu0++de8AyR/Sit8avgqLd+7OszcPx93v/xQbvZ43iTmlbG4ykOw0nUsCNDl6DrXZuNtOjiY1HhZh8iHEisRx+JxtjDWsSuKvMLjusEk5YAg69CQREdKjLXP2MX/APO+3pr9t6DYObeK4m/auWFsqyOAPEWVPQyFLaREVmrcm4iQxtPmAO2USYjMT/Nt8YpmPaTjAD/Fn/Kkfp3pxhvaZi5ALofUov7b60CMNyLeUjMGUA5pKz6awfSrhw7hJtgS23ownqKt+BxKXcGuJJmbWc6wM2XUSNhIIqoJima/bu5kSbwlbdx2z2C7WouBvIxlQQVHeQKCzYKIHnUehaPnrXHH8p2LjNiLjOt1296xdK6DRCQDBgASYNTjYdQMrqhEFc0adRr2PpXPhN61+GQMyL5Y3UEEEgkevrQVrmfiuLNtLth/CuWQ7MxzFSmWDmKArrAMMBsIiufL3tkXIq4hLjAsEW8cihmiWDyQqx37feXu28jMQBdtsZWGAYaQ0agxsf8Ams35hx9vDXSl+wDbeWGTysBInPbM2nMzqI2oIHi2LvYq42K9614jqBIJQMzPkK76ye9afy9xPD4bDDNcC6Cc8rlkHqw0J7T1qp4jlOzds2sThSsGWCgFS2X8rwT4byNwDNV0c53AWV0BtHRrbRMbESFGu+4oLdi/bdiHaLaKibDKJb/U8j7VsHAOI/iMOl3+aflBIry1jrtpsps510OZGIga/kaZM9q0fkr2xnD21s37JcCTnRgGjckq2hj0IoK/7XOEDDcSu5RAuxdHxceYD/MDWj8l3rV3CYF1RQxbK5CgSy2rqmYGuon51WvbcbV9cLirLq6nNaLKQe1xZg7wW0NI9kfF5QWJBNu+1xQYBhrFwGPmv3oNpwZB1Hbv/fenlMuGkEaDYdoGuulPaCK5j4MMXYa2dzqp7MNvrsaz3lG7byYvD4lwoCLJcwVCSk67FfL9BWrEVl3tG4YMJibeMRAcza5hmUMAJJTrI1+K0GaW7bYfHSGazauuU8QqJytEtlcSoOYHYGDIrVLXI2Ca0P8A0qrlUrcQyXYbZ1eZY9Q3UaaGqhxjgD49sVcS4l0ArdOWVmVIDIGkgAL7s9TU5yPzXcu2AgsO7YeEdg9vMNNGyMwkaQRMaTpQU+9bu8HxXh5ycNd81u4CQCDoGzLsRsw+fapvmTB5VtlsYbmd85w/hifMvh3HzrJCgE6nTaufMnHbPFcuHshLakm549/yKrqYZLR2ZjIG8QY6AhvyBzBkZ8FiYnK9oEwfLqGWfTcdx8BQX3lHiV3Cm3hsUIfKCpmVaezdex7NHer1bUAyNm1Px2n9vkKpuFw/4/h9vUC8qwrb5bieQz6Er9DT3k3mHxlNu6y5wxUAGTKjzSeus/Q0Fqo6IUKAUKFCg8iphSWZnW4LYYksqTAnfWBVg4XhcAwj8RcD9Bci2AemuUr9619sCMvmiNtu5gCKw/nnggwmMdF9xgHX0DdPkQaC+8O4JYUlvCRlkZTOc7CTqSNx09KnLPDrbjKtsGNQFEVlvs84gbWNtKT5HJVh0JKnKY7z19a3aziFAnQUFaxHIiXSP4eSZkr5SD0bt30jqD0qj838q/g7tlBcz+LoojUGQNe/vem1bA+O00k1mHtIxhHEMGx91cp373Nf2oHfPT2bOCWyTBtqgtju2kmPhMmskJqxe0DEs+PuyZACBfQZFMfUmq5NA7wlxdmUHUayfnI1mnnHLSpcTIMpe1bdlGyswJIHpEGOk1F2mgidp1jtOtdMXjDddnbroP8ACBAVR6BQB8qDdPZVxFb/AA/wzByO1sjplIzCfQyak+PYRFs21AyW/ETNEyonSJOmtYvyfzlewJYWkVw5BYEMTpIBEHQ6mrljedb160yMqAPAOhzDb/EQNdZoNKxnGbdhc111Qep3+A6morgfFF8MsqSpdsrQFJWZEjfrtWaHNddcxLMYUEkmOgA9P9q1PB21s2gN1RdfkJiPWgVdxLMyOogZ5YHcqUykfWDPpVb5u5T/AB6lVgOvus3TUEyRvpI09KsHDyxtI76swLToIB90fQU5t4j0j6fXSgp3J/KN/ApdS4yOlyCMpYFWGx1A0PWq9xT2XX7t+4VZBJzx5yozE6Z41IOu2xFasl0Ef1FdluAD0+NBgPG+RL2CTxLrW4z5AAXljB2lew3qI/HIHXKsqrEnN19PQCPvVr9qXHQ+N8JCSloeYZjBciSPSBA09apmIZR7mmYa6z65dfUTQTlnhd/E4F7iAsiXiSigkiQoWABrGc0vkx7mGxaXVTxLdsxdKajK65SubYHzR8RFQtnjF23byW7jorA5wrEB9Y8wBjpWm8FseBg1bDradTBurczKbrAARbfoQZjQg0Gx8Jnw1J6gHXeI0kDrT6qBw7nG8uHW9lzLmC+E0C7GTOYYGCQOka1aOB80WMYP4bQw3RtGH+/yoJY1E8x8CTGWTbeRrKkdGggT6a1LUlqDLuQrbWsU9i4sFbTW4j+Vy0E9feYfCKzzn3AtgMfdS2SLdzKxSSFdGIbI8EZlkRr2rXOccM2GxFvGWQAZyvPunSNdRuun+WqBzJwS5xDFC6Q903FcWwqraDeGIXLLNABJzSf1oGlri3EuIkphLCJYCrFtFteGq9Ja4Ik7wdfSmN7kriFsXrzWrata87BRbDCNc9tUEQN9OxrnwXjnEeG3Gw1oNJk+Fk8SCPeZQJ1gGdxprVpHPGBux+KXFG6u4ugOAZ1ARSFiehTWgiV4vcvWkxdjENZa3Pi2lL+e4YnKBKjN3bvXDlzFX7NxLuV9HZCwMjPq6EHY/m7ghTvTe7ftYbHsws3Fwdxh5biMinrIB1ygyQDrFXfnTH2mNgWmQBgkqpHkCkhTlGwi6QPhQajwzGeNZS4RBZQSO0j9KdVTvZ/inHi4e4+c2IVddMssJHxgVcKA6FJNCgy/FczIqyWVV3kmB8fWsh5y46MXii66qoCKe4EnNr6k0y4jgbgckrdYfzOhB266tH1pjFBMcqELirLkqAtxZlgDrOsHppvWo4j2i4O0sG4bjDfIMxPzEKD86xYClqJIEgfExQaHxD2tEyLFnTobjf8Aiv8AvVM43x+7jLge6RKjKuUQFEzp/Wo4iN6FB3x2Na85d4zGJj0ED9BTY0qKI60CDXSxazGKQRXWzdyMGAmCDB0n00NBbeH8P8NYUAbSfh+tP3T1Hxqt2OYFH5SNOhkT8DTh+NBhAaQem39aC28rYfxcR0i2C3zjy/GpzG4BvHUC4Wa6wTaNgJJM6j5VDcoXvCs+IwM3DI0nyjQH4aVP2MWniK7eVgCF1013070EjhuGnDgjxM8xHQADSIJ3romKBcrroAfqSPnt964/jARvS0fTQ69aB4rKTlOukx6etcMVxLwbFy9dGUIGaJnQTA+en1pKuA2Y6GIn0naKp/tK4pdbDNbW2+UsuZxqMo82sbCYGsbUGW43FNduPcb3nYsfiTJrhNTnC+Vrl0gvNtWEq0Bg2kgCDOok7dKtOG9l9stbW5fKG4CVJyAaRoAdSTIigoFkrmTPOQZc0b5Zkx9a121xzCphs2cBVRktHsBICopgkwRJEnvFV/mf2V3MMge0y3pGSDKsCFmRGhPl2PeqNhsK7uLY3JIAJAE9fQbfag1zg/ONtMKzKi3Lj4mLYactv+HBdjuFVYkjvXLkvEl8YjWmkF7hMeUBcwOsdDqOtULB8uYq4QMODeUZiDbYEbSx367esVrfsm5YKWkxFwjzDyKNCIMAt99PrtQabSTRzSZoIjmjhJxWGe0sZjBWdpBB3qi8B4nF/B2HWLll79oyDoGHljWJkEfKtPNZZ7S+XmtXDibQMPuVJlX+I1E7j1n0oI32m8UtLiLL4V1OItlmLIwhCkAh2Jyk9Csz9aD808PxFpL2OzX8Q4KhEtsBb1GZbZBA3jzZifhVX4dxG4l20+HsL5Fa23iZ3tk3NCWkws9hG/WofFWbmEvknwsx2KM58KdihUhljbr2oLZjOHcRxlp7Vi1fODaGVcUULqQZ8jtDT0G+8Uy4Vijl/DYgeHetGB4ghmQ/kkifKYI6aA00tc08SRWa1irl1FEv7zKo7nxV2qF4tzPfxV1b15g1xVChsqjQGRMDXc/Wg1LguKXAY8Na0w0W0eWnK1y3n1J31kj4RWkcV5js4W0LtxjkYgKVBaZEiI0jTevO17iOcLkzKrtbJE+UldCpgDaZEzvTTGcSueWbjMsaKzEgEaEQTA+XQ0G/j2k4M/muf6P60VYHb4kQBQoLVxHj+Hsf9T3hMBR5jJ6nbp1NQx5nwt4M122DHuqwzM3wIGVfiTUDZ5qxCn3w3/eiN+orq/M5c/xMPh39Tbg/VSKCbwXFMDdfw/w9tFMkNcKADTY7EE/GnycVwiQLDWleYhbcf/M7/KqoOKYZvfwgHrbuuPsabvcw5OiXVHbMrfqKC137iXDnLoxOpY5TI2GsaadPSiwtrDsRPhnzBdApktoBp6/3rVX/AA+HM5brr6Mk/DVaeYDDAaJi0UNBIIIEqdJzRr2NBbX5WssYNlR/qB+YGlIvcnWHOttpgDysRsIB0BBO3xj41L2uIHC2jcdUKdHKu2h1EnUsYI17Ci4bxnFcRUnC3UtBWhx4fnj01Ig0EWvsqVjvcUd2Kj9VmueJ9l1lAIxDMZ1hRA+fWrdheB4gKA93xWk+ciI7CNtKsGD4QqxKg+p70GVL7Mg2od47ALP2p/hvZCDEm7v1yL9NK1u3ZA2AHwoPpQZrf5ETCIDdxV62gIUfxGIBJgaKP0peG5Tsv5lx15lOsK7HWdTr3rj7XMWRbw6gnW65+gA9P5q6cB4XeZQQygbwZnfNoPWgVxbBHD8PZvEfxbZcI5bVwbkIXGxlNdqhOXebbd8pauB1vOYzBzlJmVjtOg/erL7QjkwTLpsZjQzkImP8wrF80ajSOv3oNex+CyYj/q3AIByhmgnWd+mwprxzFMmFuGd8g2/xrP2BqF5f49du5EvyzFGZHBUtcVV1RwTuejaaxM7045pZvw5BMCWb1YLacg/WAR6igpHBuMvh3QyxQGSkkAzoSOgMdYqX5m5xu4h/JcbwhsugETKg6AgxlBHUjroarBY/Suy4disgdZnYaR1Ok60Gg8vcbuNYytcZg0gzqGmQdOjLO9QWO4Itm+rIcylixTZsrSCFA36/aoPCC+im8gbIDlLgSoOmh6A6j7UnE8RuXGzMSDHrsddJoLNg8bbsgm08MDsCQ8k9O+3SrdwPmi7g5RR4lyfNZL5QobVcuhGYaMw31HrWYYEhP4jFWZTpbO5MAqWH8uv2HenmExnn/ik27mYsbsHOHzEguJ1En5UG4YPmTHC+bDWEW5eQ3UzXZFuFCNJykbgGI3auvLfNV+9iDZcKHDHOpOsBBLIR0nWI/NVE5Z5/OIxmFa+yq9tb1t3JCo6kDI0n/EuvxFNeC82WbeNxN97gBSTZ3Och4y+WRBQR21oN5mo3j+A8fD3LcgZlIkiQD0MfHX5VT8Bxu9dveO9xshA8JV8qhCAZKyQWOx/arJZ4gpw1wmMgYiR2JE7SZBMUFZwds8MD4a9GVit6zdAgMyMpZDOx00/rUfz/AMFGKxao9xVUW387QoVmDvbVjInRdz3q/wDMfBVxdh7Z33Q/yuPdP7H0NZdawmHtooxSxft3/wCKrhixti3IUQToSN9pI6UFK5k4xdu27dl2R1tEgFbagwohfPEsIn6VXPD76VfebcDIN+2o8FndVVvM6hcurR0842J3ql38v8oHwJ+Qgn+5oHXCcQCly02kjOhOkOu4+YkfECuRWRtIEH4AwD9wKb2bmUhl0III66jUVNYtF8TOulq6h0ABgkkZdxs/0FBF+BOtHQt22j+tCgiZpVJpVAQo5oqVFAYo0QkwNSdAPXoKBWpzkjhf4nG2kIlQS7fBROvpMfWg1B+UL1/wQ91RZFlUuIAQxMHOBERII1B/LG1THCOXrWBNwoT/ABMoClvdVFgBeun71N27cARpHSoe8049Br5bLN/qc/7D6UHW1iGBPkME6R2/aneBuuSZEidNhAjbfU1zxXEEQgMwB6DUnfsK54fiqEnUjoMwy5vhm3oJjxIpri7mlKTFqf70+tNcTxS0gO5jcKCT9qDL/arcY/hiFOVfEYmJEll0PyHWnnLvPGFAGcNnRWbVdsq5jBmAY+9I5qweJxgyWrLhB+dyttIJnQuwJ33iNKo97hNzCz4ighg1sFSG1PaN9ARQXrn/APh4Yubjs2Jl4b3VBa1CqkkIAvbr1rNbNrPIAlpGUDc9CB+vyNX3nvjFvEjDgrctWoKguhUmCu0zCjQEwfQGqVjy6M1oqEymCqmZju35+/brFBMck3zZu3bmUMLdo5hJkBnVfKFBzNJGnxqwY3B4nHpkt2Hs2gGh7xCAkwNVOsRO071z9jdv/wBVePazH1dY/StJ4jiEQakFo+JJ/agyfC8iIrDxmzQBKpKg67l21+QA+VSnEeD2PCe2otoiwV3KhtMzTM5o0n4U3xHG7N6+wa41vKSChMZvTODG/wA664zhqiyxC5l8zZLbATEHeddwYB1igYcRtWGspg7FwJmfxGzAnNocuux36ke6KK3fwGAtkqDiMSUKgyCttiIDAxlBB1HvGm3MOJsYnD28lrw76MqPKFJBVsoG86ide1KwPIL3bY/iKHkREkRrMnTrG3rQVfE4p7rF7jF2MSzGSegkn0FEh11JjrGv7ipXiHLjYckXCZzFVIHlbyyDmO2sCCK48K4Wb2dtktrLGQCJ0UjMQDr0J70EdNPrHE8rWyqWwykSSAVfoMynQaEgx8d6tV3G2RhWS5bRCGgPbJhoQkCFSDJE6nSYnSKplt1hwxiRK6Tr022/rQXh+fotraVAj21dDk8yMdMhtkarAk6yKfWedc2BuWbj3VuL5EyEeG+sgtOo+GpNZosjUGpJMJeKgJLJcjQQdZEZv5dTHSg2nknnIXbVq2912YHoupH+K5cMkDYwB8TU1zlycMeguWiBdAiejpuAT89D61g/B77Ya+wuhlKgqQNGU9h2Ov0mtP4J7W8qW1vKpA0OSQcuykdNI1BoKdx/Dmwvh3WYOrHMhLDKSIPlyxBCqZBMiPlTL7Ak1f8A2hcyWMcytbGW6CQTvntQcuYx7wI26Zqz+6399e9BxDVMcHvqUKP/ANyHYKw1Yb7ED6gVDxT3B6GdP6igsTcsvdh0kKwBAk9hP3oVbuC8Qtmxbkj3Y6dNP2oUGN0oVZ35HjXxco7sv75qa3OU2zZUvW2aJjzDbfWIoIKnfC+JtYcMkeoKggjqDIn6a0rH8Fu2ADcUZSYkMD8tNR86ZUGw4fgGH4lhAyqFkECNTacflDdVGmm0Gq17LMGyY+4GENbtuCOxzKp/eprlviycO4aHvEZ2Je3bk5m0CrpOxiSaj/Z/iRYt38ZeYedgDrr78s3wEn1oNWvYgKpZjCgEk9gBJNUzgnNdrFYu5cQMFFoKuYakhiSYBPf71KcT41au2GyMtxHUhipPukQem8Gsy5XtCxiblssGCrmBkgNtlEQTOusdqDVTjQ+qgkDSf171VGxwvOXzAJZZlA94s0AkljBTfLl9J6CmXEOcMSmVEsqJJg2/NmA96J/MCe1VHE8Pdyo/i+I2sNbZVFxj5mzTAnqfTagm7vD7aFi2NvLnOceYqIZ4JgEljvt21qe4TxLEeBmvYg+JcHkFvKFUK0EZkGpMGTrE96gl4BiciKHtMLWg3mSSxk/m1Ma/sK7XOU4cgKHQ/wAzNI02E6DXtH2oD4Pw4XEvsLjtcNyFuMys2TOVEK8nSBm67fCu3DcKmOU5WuI2Hue9oZIkK3aATP8AzTvBcGul3zTaUpaS2UKwoTeACIJgdJMtr0qw8v8AKy2gfDlVaZkk5piTrrqQNPSgrWL5WvOGHi27ggBWu2yzDSDHmgd9tTXXhXs9a4YxFu3c7XgzoTAgAqIk6bg9qkuZeMW8MjgNN4kBFEEzG7RoBJjvrVIu888Q8EWTdYAaZwB4saeUt73rpr60Fyx3DOH8JkNcdWuZSVV2zEK2ZRAOYKT30MVBY7nV7+mHVUSfeYguT2y9NPidaq3D+E+LL3CTJM6mfiWP70+tcu2QB4pYSCcxYCQNTlH2j1oOnBORbmKXxLjm2GOgyyxE76nQb/au/HeRzhbL3Ldx2RSoYeUESV1AiD07H71Y7XF7WES2pDKki2CzbELMOPynXr+lcOdV8S2BbJW5mkPmKAJJkEyJ90eXU7UFY4PxawTbs3M9y0zksztlZCFbKVhiB73/AMdqs3EeZbOBe2bR8dHQmVdTlO0aAx+tU7j3D7qZUJ8UEBxc8pd8w0198COh7TFMMJauIjXFQlCGtlokDMIOvQ0E9zXzImLtqFS4pD5vNlKmQZ1B3pzyPhke1iEcZs5QEQSpCmT5hpv61A8uXm8YKLjW7bT4hXWVALGVghtuxq04TmSxaPg4Wy7Wxqzn3mPuhiu/UDofSgac4cBs2bKvbGVidpaDI7GdRpVMUfv/AEq9cb44MThnTKUeVIk+oJPyqt3cAuHxAFxS9tSQY0LeWR6D3h8KBhgLDO8IPNDNvGiqWOp9BVj5f5k8K8GuqDC5JVU1B1BPQ7b/AAqCwl/JmkAHKw1EHUFSJ+dc03kDb9hQWPE2DirrXEMZ2LDU7dCOvpUVcw5SfMp6QCZnfYxUrwTHpaAkZVzaMdSDAlQOokfemWMto7F82hYz3Mnf++/pQML90sdCR+n29K4XrcGut9gNtv7FczFBxIrrbeCINJMT1pCtFBKLiI0z/Q0dMFI/v/mhQWrjXC7dq9kum4HtsCcssG0BE5iY7z8ajmTDZoC3WYnQCSxO5661IW+GXMY7MrhmYiSziRAgSNT0iI+ddMVyDekMt2TrsCMggRGuvXagi3xmFCuoS5IBOUggSBENBka9ehqy8h8gpdTxMTaJLapJICCJVoBHTvPSmvBOQbivN7KVUl+p8Ugfw1PZc2pHXvT/AB6cUPiIuJVsyiQEW35SMpCkKcoG2/SgacSfCNq10kTHlusTmBiFXeNN9OlOH4dbt3LK30m7djwLDE5QJjNeczLHtqO+tVZuTsWpU+Epyx7rL3nXUEmasrcO8Xz4iywuLAUgu4jfMfNJYk9NPjQc+O41hxBbdkXVGYLcXMBbuQo1UxAAG+mo10qMTDxfa7dyBbkqVV2ZwM0lUKgZTMD4VLcLw13zfxWcEroyEsJMDrAEazMU6HAVF1iTmzKSSyktsQPOTEj0AnpQQV289q3mtXbgVhMHzlT+Sc4GQESNT23mn/J9/EX7TPmDedgC5aYCjqBrqe3+1TicFEZRbOXy5swABOkf5fSnmJwNvh2Gz5VXQsEUwM+XMRPrlj6UHDgWBuL4wcDNduB4SSoEAAaqGmQTvGwqdt8LJMNoD9e/yqF4X7SMG6DKHS4dDbI1n0YaMPv6U6xuJbEB1LEKwKwvlYT36z8aB7jONYfC5Ro11tAqxmMak+gE6xUDxTj168AATaU5gyqNSJIUl94IAOnekngKMqhs5yGVLOSfrMkfH0rucHMHcnSDGonSfp9qCDs8GIIDNJ3J7mO43iYrhi+WWMmQBvqdAZMmTrqYqb4vxMYay93KGZQAOgYkgQYqP4BxFMZbzXTLzDJ+UQSVOX1+dAwwvBQIZMozATpMg9o9B8NaiOenIe0usBWIHxMT9qumLa3hhLEBPy9ZJ/KOpO9UXjHHTic7IttFUKCWINxxmMBQek+YgdtTQWXgeA/E4W0mIYsLsiI80LJDhujAkamZmPWqFjCUuMhYsttyNZglTlBynaQKVw3ibWXVlOwIM6jKRqIOlTVnApictgW1XENDF1AUJpOQjqIO+p6mgkeWOFLexFkuwCIgbMdQ1w6qddznf7UniWPus17DeIgtOwY7xbIAY7e6pJI10ouU8A4IXWFvhn8pkBVDdNBPX4daacz8X8Qm1bEIGGYqCMziVbP/ADGRp6Cgb8WtXFysyFArmPMGnN5gVMeYQv6UnhmMNu5cVCTnR1YgTm/NO2wj9TTZOIPCoXz24WVYEqomYjfSdx/Sl3QbJd1IGYZFKMSBKjNB32kQR1oFWcXszdpHXckRHy/5rnjMeziWidDoInSCft9q4eHKKfQr8wSYgDrMA0jw5HrQBdW169egntRG0Qdfnr6/38qWyZIB3+O32o2fTad9aA7N2BHf+xS7eLPX+4po70kGfjQdsQ2s1zctAJG+o9ddfuKTHfSiZv7+0+lADRUFoqDqB8aFImhQaxg7NtXYqgUmJIAk6aa1LpjGHWioUCG4lB2rncxQ6kwY06faioUA8bMf29KIEmBE9I9PmelChQS2F4W/hyYWNAB22HwrtgcIoJlQ0alj3joKKhQVnmf2i2bTBLYa66MCR7i6awSRP0FULjvO+JxXlcgW9vDABWNPeLSWOg1NChQK4TwRb2GuX3CqqSBlzgmB/wBxAkmNqsXJ3iuz5SSAxDC4VfUADRgA3bvQoUF2kDTdojsJikjDfCf9qFCgpftFYpaA6PcAP+UT8Nz9qhOSb1q2br3ZGVDtm10nUD1H3oUKDhjsWcWR5iqkMzb6KDG06kdttfnUA6LrBJ100iR00nShQoAMOQdRpp9DVn9n7FscHaYOYsfjJiKKhQWu1g79k4i5ZAlvMqyNo6zpv61ScPxAWbrG6pbMpDAEAhiSS3UEgnShQoGt9s7ZiNWB2665f2rslpCjIQRsw6wY9fnQoUD/AIbfGHlCEuK0GGUgg7gg6waYcRwRQqzQA4zqBJ0n7bUKFA1IzARv1oG0RHrqI+NChQNrluPn+1F4fahQoFeHSDbNHQoDWzXT8MTRUKALhT2oUK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data:image/jpeg;base64,/9j/4AAQSkZJRgABAQAAAQABAAD/2wCEAAkGBhQSERQUExQWFBUWGR4XGBgXGCAcFxoXGRgcHBkaGBoYHSYeGBolHxocIC8gJCcpLCwsFh4xNTAqNSYrLCkBCQoKBQUFDQUFDSkYEhgpKSkpKSkpKSkpKSkpKSkpKSkpKSkpKSkpKSkpKSkpKSkpKSkpKSkpKSkpKSkpKSkpKf/AABEIALkBEAMBIgACEQEDEQH/xAAcAAACAwEBAQEAAAAAAAAAAAAEBQIDBgcAAQj/xABGEAABAgMFBQUFBQYEBQUAAAABAhEAAyEEBRIxQQYiUWFxEzKBkbEHQqHB8BQjUtHhFTNicoLxc5KywhYkNENTFzWTotL/xAAUAQEAAAAAAAAAAAAAAAAAAAAA/8QAFBEBAAAAAAAAAAAAAAAAAAAAAP/aAAwDAQACEQMRAD8A6+pdTAd42YTEYVVBI1OhHCL5hqYotC6eI9RAXJUwYUAiKpnOIlUQmTYD0ye2pgZc5XE+cSmLEUFQgIzbQoa/GA7bfwkoVMWThTUs5PCgi2fMEZ7aRAVZ5oH4FeYDiAuXtxKCcbTTjyaUp2AYlR4CMeu3p7S0HDiUUKKSJqlFeJBoAUusAGrnnnBN929GGQSrvMQyj+BJYgd1yxppCWyWxZNoPauky17pmlWaTVjVXHIGA6fcVvBkStGQkUJZwkCj184Zpn8/jGQ2btn3Evp6daxoJVofOAOl2neUxNGfepq1HprpELbtBKkJ++mpRQtiUxIHB8/CAkWreVnpmQ2VW1HjGQ9pFmeT2z1SOzw4QQRMIc17pDOCIBd7RbxTaexnylLWkJwEpCsIJZSQTkDUv0EaHZ+YfskkVBw5PzOcY65bYBI7IKxJmF1JPESiHTzHGmWsa+xzPugkju0zYU1gLlW0uXJA6/WkDKvJYOvmfziq1rbw+vrrC4Whyc3+UA9l3orieZcwfKvrLeIbiYyKp5YROVbmMBsv2uaYlOQdOhi6yWkkkvyz5mMPNvA4gNMWfQQ9sFsGHPOsBm9tbKqTaMaXwTa0JYKGfnn4w+9nl+FUtUgqLy95PNKjlnoX84ntLd/2izrQnvAOj+YaeIpGG2VvXspyJhcMcCx/AqhPgWMB2tNoIGfWsRVaDTTxgJM0NFCpm9xP5wDU2+tSTBKLQaVhEqY1ax9l3q2sBpZc19YjaFlkt+IawnkX4gd4gNxMCXpt5Z5U2UgqxYySoorhAyfqfSA1stZ4xcknnA0mYCARV8vGL0wF4VE0mKkiJIGUAumrqYEtanSwLVFfERctRJLQNaF7viPUQF+OIGcC9coipbwME4fOvMmAsWuB5io9MmtFK5vhARnwqt4dCgzuCPOD50z0hPe95IkoK1ktkGzJOkBz+9JijJsu8UhJwkk0CkUcMMQYAx6zT5a/tIZWLsye+ClYSAU+66izZNk8EBKlIxpVLAK1L3gUqGJRJSlY1BauQCq0gezWlRRafvUlJRQFaVKH4nCd4lyajlAavZpbyUl3zFHIooij9OsaazJoK6fQjLXFgkyhL7WWTiUaLDDESQN4vSGibzl/jT/mH5wB0lNVtqp6gZ4RkRppXhGY9oFsH2UIxDEZiaOHYO6mzbnDiz3il1EkVVQjCxDci51FY59t5P7S0pY5ISH/AKlF4AjZ60APLA/id6sEmjHV1/ExsLNOcOAAkuaneCsWXAj4xlNmg8yYVD3FMedHhta78lIAlFWZUS2gc0pqcngGdoDjlpA0uWGyiS7VQcNPKjRFNqBP19PAemWIGF1qlFJNcqUhwq0DjA9oZVFQAEuydolPInrlFxxJydhSDbrs+HG+Ry+EGpsz14+cAFKvZQzc8Yx20CUotBUmiJtSOBPe+NfGNrbLtLlnyjKbToQJLKLKfEimbZh+kBuNlb37ayyyTvJ3FfzJ18Qx8YdIzrGC9ntpQpkpUywCpSa10fhlHQZYJrAfZkqEd5qw6RppspxC+87C6TrAc/u+57Tap85MlSU4CFErOQUHAAq9X5QHadiLUlSisKUWJGGrnTWgiraFBlT8VRupVTMsSk5dRELVekxSNxc00Hvl36A5UgN97P75tKZibPPClDCyXDlAAo5FQnSvKOkS3jL7DKCrLLU1TmdfExrZQgJiJpEewxICASzFkOxaF94odDHIsD5iDpozgC8JrJfmPUQGLv3bmZZrVMlMkoSE4d11OoPU4hCy0e0a0D3JJHUjP+qFu2iFftCYUPiZP+kcc4TmWcDkkEUIIfXT8PzrAaI+0meadnKP9ShED7S5zt2MummM+uUZOfLBffTUN3a+HOKDNDkukjOo608MoDZr9pM01+zo/wDk/SFVq2sNsUUKlBICSe8+Eg5igfg0ZuYlyap4UoM4YbII/wCb6JVl4fCsBZ24StLskCaolKSpweAoQAQRp7taPFlnUhKbSMCsRwoJJSUnEoN3a83TTOPipiu1JTmJ0wjeYZkEjQEA+9u8c4nZkTcCypSSCQzJQ/7xLB0bznKlIBNalYSrfSo4j7orXPKAzajy/wAo/KCjNK3UGFTnn+ucDT7OSXdIfmwgDrXaDglBk9yu6nNy/hQHxMBTprh25UDU8IstwZSA4ohI0ZqtlyIz4R9lS8ScOii0BrtkLP8AcTlPQIAdsipSYU34lP2mak0dbFTFgnXKNHspZ8NjmoUQreQhT0oVhmPkPCMtfakqtE873fVk+bwGl/btnokLYJAAJBrTpHwX5IB/ep+P5Rh5hU9MTaZxT2inNVUrrAdBXf1nz7UFtA7+kQF9yVqIMxITzOf5Rg8Sxqr4xbInnEKnPJ/zgOo2C0Y95LFDUP4jq3IQ5lKZMJdl0n7NKdqJ/tD3AyeJ9ICE87vyjBbaoGFBo7/J43tqlMgvrHPttPcA4mmmUA09mNmGCbMIBVjwg6hOEFhyeOlyJdPqkYX2Xy8NlWtQpjUqnAJDxubNbkLKUgKL600CTqeCh8YAtCYt7F0xBNqQxOIMM/AO9Oh8oss9qQWZT5lmOlDpmIDnm2ezi/tMtSJC5yClQKUDoQ5GVRrErv2YthH3djkyn1mLcjTIVjp9nWlTM9Q4oWanEcxF1g30JUQxIciAUbG3JMs9nTLmlJUD7rszDiBGjQiPqJcWBMB8CYkBH0CPrQGIuy/u3XOQU4TLObuFAuzc6Vid4TDgPh6iOXXBtkizTZi1kLKnDhVWxO1efrBKPaed9K0hYKiU1AID0BahgAttlE26Y38P+kQomWnChQxOaZaePjD+17RWS1KBVKmqWa4UqLuQMTMcPuipbKF14Wq70hkylk6tNdvEOHgM8qZ7xJBPKkUTZ1KEEvqNG0jUXdY7PMkyxNUpIUpZRVqOKGhcs0Za9pIlzlpS+EKZL5kaPAVTnz05fNoa7HpUm0EgYiUZcioVhTacSMJZIxpdhqHIq/SJ3VfCrPMK0pSp04ak5QDBSpf2vCvtBvUQR7xW5KSSAAWyUCKwXd6JahjCFpxTZZKlISEuV1ZSTiZwqmVIhaLUuauQpkpxFCjRNAEqJqugoRnqqD7qK8EtyhX3wySiqAkqABQcT0cg0gMlNsKxofFKvyjwlOapHkR8o6Dd17pnglOIMWr05QTLktUdeUBgLZLqN0FkgZ5Gr5Di8W2UB5QNHXpwyeOiWQvKSc3Du7u9XyGeeWsYu/rSgWnETkpXhRgfMQF98zgJMtIBZUxZf+kaDkRGfnzikpY5pcls+fw+EGWu0CZMlYDi3lbtaMlID9Wi613VNIlqQhStxqIcO5cUyPpAK1zMQczBzHTL0j4P5xlqOQ5xdNsk5NVS1JGrpU2f0IHVZVkdwp/pP5QFqnSzKBfNtNTrEMLEEl68Pp48bqm6oWP6FflH39nTEqdSFjM1QrhzEB13ZyV9xJb/AMaf9Ih6JAaOa3NtLMCAnGQUskJYBm8PWNlc21KZgCF94a8oBlb5e6fKOZbZpdQ4V6R0q/VNLbJ6OPSnWOXX/NBmhLHdzxAir6PpAbT2ezZf7PEtUxCDMMzMgK3t1wCaxuLvusApUhQAd2CQcwmgIy7vxMcUuwpBOhGsdR2GtSlrGA4kEbw0DDN9K+bwGi/4eBThoKGrVGJOEsQaDM+MFyLlCZgWkgMnCABl9GsMkS4uTLgBJF3Ngq+BIGWbNXOjtBctGEAN5RYkRYBART0iTR9j0B6PR6PQH57242PsdnS0kqM4q7pmOWL1ZuUJ07BkyO1xigchiWSdXZjk0aTbpHaWlIlqQVqZKQ28FPQk5NXjpEr5tZkyJllnLTiLOtKnSPeavAuGgM6dmHaTZ1gCZvLWtQxlJ7iGAypiI1JHCPlm2KQqUFdqpKgDiThBYjRweUF3De6UrxLAKSlJBb3hQMdNR1gWy3tNUJ3ZhG8sqLneAetDmGgB13WqZZ5RSopACnAGbnPMcIVWlTEhQTMKFBKjVJI0LivLyhpb71mShZ0S0/8AbxUDguTmBUt84Vm2JWmaSgJUcIJq7lQoxLaHnAQvxIaQQGBlAsS7ArXrrCyTKxKCXCXLOchDS+ijBJGI4xLSG93DvHPi8JwoQG4k3PhExTiYAAlICmwlKQgjCoFKu79GKLJIQJKcKFyy8whR0KZay6gku/8ANplrFdwEfZJq+0KVOEjeGFi4NFUJb1gmZMULI+NMwtMJACBmgg/u+Dk1+cAv2OtpOJJAaigdXdvERre0IHd0NOMcystvXLLoVhJBDjnB9h2knghCl40qoSalIOZBzgNZed6qlSBMlkq/7bF2ST7xBqcmHWMNPQvE6woFVXUGJ51h/bdq5nZmSZaTiSxVUMSaMMqBobXdMSUJTO3lFIOTnE2Y+bQGeuVBE2WoIURiFQkmOg3Uk9kAQaE1NHersHbOE0qegLQEMChIKwn8SVJAAIqKOctYWjbpSVYVMA/4XUxrVRWAa8tTAae2WesUpsCVFyMvCE6NslTRglynmMCWLjvNTLTWGlrvhMmSZqhVqJ4qOQ+uEA3kWYFi3TlErwt0qTg7Qspe6kBnNDxanzaOVz9oLRMfFNXXQFgPAQCqeoqcqJIyJLmnWA6nJuOVOSSUA+LKHMKiUzZVMnAQZpKpgQGw90pJJDM/UtkYztybbJAwzEKyzSRUjPPQw6s+3Uq0JkomJXKUiYFHAXcAEbpDF8g0BorFMUicmW00BUpSvvFO5SpIcAqLZnLiIy95WYTbbLSopAVQlWQAckmo4cdY1FmnJM5KklZT2JLTTvh1jRRcU+Uc92stJVNLaVEB0zZu4pCXCpchRBoQlyRxOIn1jYXRZUy3Slh7wAAoD00jitn2pIyphCanvYmqc8oJuzbqfJm40kFzvBVcQ58PCA7zLi1IjP7MbTItcsKCSlTOUmviDwh8lUB9mz0pFS0Rl2pKiwNYz953Atc/F283eBLDCAkBmSDh9TDix2AJCKqJAbeLmAPj5Ho9Aej0ej0B+Ur1vdU6dMUompURzrl5QstqlKVhfKnLnBN73njPZiUhLLJdCSlR6sWPlFa7vUwYj5wFUi0kDsyWDuCC46U09IIXKUlaSAWNHFRUVqM4DFjUkvhLaRcmcVTHqlzUPXKgp0gHql740aWlIOVcz6RnrTaXVgTUY8ROqlP6DTqeMMbytTKUEghOJIHJkufWEcs7wPN4Ay+lbyP8NHp+sEbJWMTLXLSpsO8VPkwQXgO91PMDfgQP/qIInzUSMKEAFbNMmGtTmlANABk+ZLwGgsctKEWtEtGJIUQ2JJLYxUO7gAhiNQY+WySlFmSrApDyVgd00KUtiw5GutYBu2cTLmgTSgYAAFLDE4wwGKmEZ+EH39iTZQO0SsCSGbAWUpaNUZ5QGPkUVkFMQWORGoMaOb2ISgoloxKypUAByesZuXOCUl3c5GG01W+jiEkvwOhPi0ACtVfrKNfdF4ImWdigKmJonyoqpp+kY4Z1i+67ZgmYhwI8xAfZ88YipD1yc1yzJjQWAypsj7xCSWIKmAUSDmCKuzRlSqkMbntBwkdT1f8AtAet91dmqYJS3SlKSQo1GIsEuM2ga9r1mTAmWvCAj8ORLNXmwiu9rX94cJowdjQs58c4XhVSeMBbjaJJyihRrE0mkAXK0qOFdIKsMzDMll8lg4hkGIL1ELcdIPucoUpl5DyLVaA6hKvVMyfMImGa0sbxSEhipw1Mm9IwNutQVOVWjsPCGye3TNUmUDNlYWRVNEuWG6XYO9eEJ7ZdE6TvTEEA65hzzGsBYlYAPCJImjEOGZgexrTQKIiCFgzCBlk+kB1vYu0Kl9koa4UkdcVPiI6VdlpUuUhagAVJBIGQeuscx2btIVKKktus1csIJD+Ua217Q/Zbt7c1KJKcPAqKQE/EiAdW+8UBSKnECQwo4avkz+EeXtHKQWmLSimKp0do43ZNq+zssohWKctUwqJJoSobxrU8P0gQ3kpbEkk6klyTzJgO82idjwYCC4JFaGnLOKrsK8awvNgQ3dw9HoYyOxNvxS0haSuqgltAGekbC7WdWEEClDnzz6wDCPsVmsTEB+OVzF4lOSKmvjyiUuYsGhHxgG0neX1PrE1zwQkAMR8YBym2gpDljEJRSpQBcEkaUzrCqWqoD5iDLEg4kknoIAq9ZMxUxZQCpL5NwDP0gH9mzAKy1A/CPl6zd98nKj8WHpAyZhcBznxgDpkhSpxA0DsM2QhywNdDBNjupM4qJmYSgJJChTeUEjwdQL8FcoGlTCiaqZVklqZF0sQTwYserawXfdp7MhKQGUEkuN/ClsAUegBbpwgD7GqWmzTUiWVBJSlZUUhZUFF3cGmTAZNrBO1bdmlIllBSiUAXBDKKlZppVny0rC25ZhFnX992ZVMTQqACk7xKiDmXLaQ02unKwj70TB9253SQQFkd3TMf3gM7N7EsVJXierYSG0agbWkQQoFSykkjCWfM9W8/CAyukXWcbqjyA8SYClJrHsbPEU5xGYeEBZOy+uMTs9pwueTQNPVSPpoID5aJmJRLxEUivE7xNEBFJi3SIpTFgEBEQy2du3t5hSVFNHBAer8OEAKRQ8YIuqcqWsKQSkjWA1903+mzz1JtHuuyyHIqwyS5p0hnfO3kuejsZSFHGHfC1AeddIxd8HtZoXjxKWHXTunJvIR5NkqK5Bg3AQDRQSUd0ExCzWUE7vB6cNQRA4sytFF9OMPbiuQLZU0qYkMUYQS5Yioz1fkYB7cyuxlzTk6KUJBJBagH08Cbe7YJmWKzyJYWAcJUpScKVYE5JfNlGvSN3dlnstnSEoVVbh1KxE4XfplHL/anfCZ9qlIQoKSiWGbJ5hxH4YYDO2efrD2zzxug8MX18IzUrhzaHSwykjigCnWA6rsWrEJNSGDkgV3wrlyEb67gApbHVudH5c45/sRPInS0g0KGy1SB+cdGkSGKi5JV9fKAJlKz5GsWiAJ1uRKO8oOohhqY8i8gEpKygE1ICsk8Q+enCA/HixvL6n1iqWAfWC+zSVqejqPrWKxLS590ecBBE+sMLtmgmruMuDavAXYo4q+EEWSWgLBSTwrAWWi0SsRJQ7EjvHN3ORpnHxFrQvcRJQlRrjdRIAqcyWygWZKSTmak5cTFkmWEUcOTUjjwHnU/RA20WlKVpKt5IPdCiMQxVOXDpm8QtlvlqnGZhMwqUVHFQNokAF8IFH5QDaptVAGnBnHxilUohqGurGA11itCTIUUyQE9qlJAWAQQgkVWkkir+AiW1y0hx2ZQVFK9GI7MjQDiIBuKdhkECf2RMwEDEUvu1cMx0+MG7U2Za3wrNoCVEkpGLCjChiSkZZ1ygM9utWPS1bp5kDryHPIxWpB1B5Ugm7ppQUqNBizOQDHy/SAANCesfM8vOC77UkzSpCgQc24tFVmKMBCtTmOAH5+kBGTJQpW+spTqUhy/QkPBQUkgIVRINFKBoniwqIHSkFbDugfIOfOCZdkBAJKwW4+g4QC9dkGIhK0kAsCaAjjWLjYVJpunmlQI8CDDKXdzsyj4gGPSLOBOILKZJJp8jrAALuuYlOJSDhdnFQCdCRR+UVrlEAuCPCGkuwlRLB9e8xry8YtVZZqQQFLQlRCVOoYWP4hwpAJwaxfYAXp4dYaJndoQlilSXxEjEyRRwE5xfdxSgpdEtQxVcEGtDq5gAbvtGJUwEVKnfTo0EikTva8bOl+xkiWQSFMVVZRAookZB/GBpdoCg/yMAXIDmkaMynsS6lOFJqnMNvUjOoUwcAw1Re6JdnWmZiAWCAWepBzYwGasF8FK2UpVMTqq5DMBnzgYzjMmqUolR4nOgYQNZkKmAsHPCjMGcl+sWzVkBJBAzHPT4QF1lS6gOJhwpX3yE1LfnCWzzWIOesdD2E2Wl2ntZs0FhuoYkMQN40zr6QDrZ69fspStSStZB3auEkuVFgWyA840CPaeO0COwVXQneNM0hsowF77ZhCUodKigAO28vmrRAGbZltIQ2bbJQnCYoA0wluBLluBgOxT9u5C+/KY5bykgpIBZsTVzimRfC0zVTVhKkyklAIOYoUuASU5kGmoNY5tZ9qET1L7YPiLBOlWc01oIPu68ldpOmJPvbyXbvqIw80sK9YDlU0nGT/EfWKiDxguRd8ydNKJaSpTktyBg9ex1qH/AGifEQCQLPGDrAhWMOkhnq3KL7LckxMxBUks9XHDNuMPhVQDYEu+dc64qUpoP1gM7Ml9mATVRds6dDxgdK6imsdAs93SGABSSRmSA5gOfYpQd8KuDafFvGAxE1VT1+cNJd7o/iFPCHQuOUasC9PPn8YIGx0oigY8fowA1ln4pUppeJKphZWLCXKQGyOg+MS2gnOskE2ZRJBAXQgMM0sCOcEmzCT2MsWhctYUaArCQhkkFkA1dyelYqvS5PtCsSZxmIdkkkvXUuIBKmzuB94Vad/j4/TR6ZdoKQATxZ+P6vFs3ZBYcPUVPTyygb9izGASWwuM9fpoCtVwuc2j4i4FnunFyAr8I8LJPTULNOdPjDrZ5C95cyYB2ak0IcEFwQQBXg3OA9cGz6SoFUsqXVwe6PBg3UkwytSzhmpXiQlBcYakaDDyqDWG0m8ZaFAkLlBVAQjAmudQPWF20jyUJnSyAxwlPuqCwatx1pSAQ2gKQsgEkUIUzjjwimalCklSgBM4gZvrU58oKVfQUhhLXXVxnEbOsulxTmxEBG6rWMsFAHqr13WhjOt7pO4GVQ5EZcQekTkKl43ZIBBo1Kn8obplSFBmlchQdf7wCa4bbLlpqCFHMhJ4sA4dxBO015JWuUkJdxiCnPvGnhSFkqS86YAPuwsUDtul9NIqvUFsXdD4U0rmVU4VLVgEduBwjFmVN/lFfiYPuwUaA7xtEyasKmZtQDSDLuBCxzgHSEboiu8kvZZozKcKvDEB84+ilDrA1qJCVoOSkkP0qPiIBNZpipJCkliRWgIY9fqkDTZ2JRNPAMPIQdbLOBL7Vw6iUpTnQDvfIQsliAYWMOoauWbxjbXZtCuzyexAAVicqd6LJJpxrGJsB3gephrMnup+fpALpk1DKo6iaPwiiWsVgZajH1C4Douyt1qWQJUvFM7wS+QDOouYaWD2dW1MwLV2SWW+9NA1fQGOd2S2LG9iLgUr4fOG93OtNXPxaAWbKXvKkWhapz4asweuKN+NsbGQ/aFGlUKf0+mjDSNllpUouCp9GYOdMX5Radm5j9xSueL+0BvLst0m0KUuSoLSmhcFwWejiv6xVeq5SLXLxrloSJZJxMHJIGfFiY++z67zLlLxJYmZl0SKwl9ogxT6B8MsADmVGA0glWWYxE2SQNAtOcXKuezKZO5R2Yh/1jkxuScc5K0/0H5iKF2RYoQUjoWdsngOuL2bkkOKdMiB/aPirgQQlkpTWuHED5kl/hnHIE4hqR4mLkW+YMpswdFn84DqS9lFBScOFSQcW8FYwohu8lY3GDNAS7nWF4ScDmgljcB07wJjD2baG0lQT9omMf42ekUDaS1pNLRMNaF39YDoU7ZyeSR2rANoHpo4HxhZb9j5gBKZpSMyHc1PvFmMZ2ybU2xagDOVSpLZAZmnl4xE7bWuoK3B/hH5QD2zez+ct2nsnwP+2GN3bGrkqQucvHKCgVEAuAxqaCgLVzGekZqT7SrWn/x8Kp/WDpXtctDMZEot/N/+oA7bmdLkiWmUmX2i3KxLViAQk7hL6kRmlTZlolypSQWlviJyqaeQgyZ7Q+0fHZZRfPDT4sYnY9q0AhKbKkYjhJxcafhgJ2C4JyACytPdceemkO7Pc81SQUoxJNaaxvk2YCW+HJPoIwtz+0WRKlIQZM0lCakNoKnPKAITdqmGOzn/ACiEt/CSAZbBONBFA6grSmn6Rpv/AFEsykpKkLwnjybhHMNorcJk+ctB3VKKh0J5wDGTbEIl9khZQsDvEB83fkdPKI7SWpKpSWWlS8IFDXmaZPnGf7cHvuY8Ch8zAVyMw8OJYIAIhWmS6gxoI0VlQCGI1ygDp0vGgKGogC2TdwlRDpHwdvN/hDeRZqAOW0q3pCbaiUkJlkU3mPOj/KAQW5VOQYAeBNPOKJQeCLbIwpFXJOXBqRCSmAJsY3hwaDZSzhVxZ4BQCD9awYQyDzH6QClUeCYktNYmmWeEBbJpz5Rprqmh5aABvGtct7Li1WjOyZZGkaXZ+wKUvtCMshq5yIgEcq/pxMzeBw17ooHYmmZFKc49/wAW2sFsSR1SH+EDy5qCZqEpWMQVmQXKS9GSK0h5/wABWoT5SVysKVhKlEqTug5hRdsTVbnAbfYW8sVmQqcRiXMWHAZJZgBT6rCfbK6pgVPnIAUmWZaeZJZRYagYo1FjuSdJ7MWdCfs8klXfCppHeUwYjPrBNx2hKUiYiQpcxY+8UotiL51FKNlSAVzLbNmoH2ezfaVpSkqxgJABToos5cUAfKEJt1omJtGKWiUuSySgrIUpRphSBTFTPnG4tAeYwwSBMIxJTVaj+IEZKajiMbMkIl2kABWFUwqLglTJWdMyXGsBlV3ytU7sRImdtiwNjclWTVpFH7WCVmWqWoKCiC6hQjiANDGmvBKU2wFCiFYlK7u8SVOnPKhaoHjGSv8A/wCtWSACaltTqTzgL597BKWIaoICUjMH8RqPDhAMy34FPgQUkUeWmtAa0zqDAV4zXNDFUm1lNCyhoDUDpwgG8y9NwKVLlJxbtENu5miTV4tXarJgod5ssBFfM+bxnp09Ss61j5LSXygNCqzFcoL7FRl1ZTLwhu9V+XwiiVKs6ywAB44yPUwFLvaclHZpmKCK7oO7XOmmcLwYB6ixyaVJ0LLH5Qyuu7ZCpqAVTEkqThAwqriGdRR4zyGaGWyMrFeFlA1moPkX+UB368k4ZEw5MhRz0Yx+f5Cvu1q1UMPQZk/CO6W68xNs1oYEYUKBfoRpHGbysrklIYA4RpABWxLdknEaJFNKkmF88d7wg+1Le0F6hNPJMLpk135q+UBViiaZb6GK1J0Zo+JmEZEiAbXdZxiAIYfGDbnX/wAwHZn8OWcASZ5NXJbMmGVytjKiAQ2Xp8YA+6Z5VPwZpJJL9dHpA1+TAFpDOASX5BJo3lBmzyD2q1GpY5kCuesINoJmJbJLhiS3EkcqwC60T8a3+vCJyxWKbNJLwzk2Qu6wU9YCqUkwRP7nw+MEKs5CXYgQLaiSABxA+hACykh4d2G7QtiCOj7wiFluRWHEzgFiQHgr7CEs7+XlAM7Fs8SAUpW2uJIIDZ8PSG9kuOb2icATgyUAGetMtYS2eaoAMpQPIl9KUNYKZSzWZv0AL5tl9CA0dp2RsyrXjkpTLCU4cCUuCXqpWkbKRZkqQcYC0kvvAMWy3TSHWqo9M7sAgti8MlZRQA4WSGHVhCaz2mbOlmZLBCQvBhUkhZAzIpQRsZ37s9YuT/tEBmbTZky5uIYWADOHmYtanIQlvRRdRCQMyAnic6+saK05q6wsPeR9cYDEWS4F4zOWn+VJzryzbr5CMrtlZsNqUWNUpI5BmavSOuL/AHqenzjnG2H74fy/7jAYSeDFYQ5q4EO7x7iYA909RACIkqKsKXJJYDWL0KUkFwPLzrH2TmrpDFf7qAXItoOaAelIsStBd0keAMV2fu+frDnZ794j+b5pgFyJSC2QPQiNT7PbuQq8JCqYgoqoeCVHLXhDmf8Av0/4I+UaS6f/AHKT/hn1mQDqTdxMmcggpxlKcjkSAfWOf7RXWlClpADdoQOTH9I7Hash/Mn/AFCOV7V/vpv+Ir/UYDnFoRvrU4fEYCtEkBHN3hpM/wBxhbavn84CFnGPOhOpy8YnJsgJAZzpHxGcFSO+jqIAmXdSxoYbWex4EMCCpWYpTq8Nrb+7PhAd2fXmIC6y2ZSEKNBipxy4HNPWMrbkvNWkOaAVzGR8co6KP3Cv5fnGJV/1S/D0EBVY7qJAhuuStSMKllSXBY1AbgdPAwVIyMXycldD6GAXJs7Nn5+kWSbsSKhIg+T9eZgiy6fXCAEl3e1cn4UL/l+kWKsGLIAcfPRzDqbl9cI8cl+EAgn2MoLFJB+I6RfKsBYk0AZuPgHhhM/do6j5xcvT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data:image/jpeg;base64,/9j/4AAQSkZJRgABAQAAAQABAAD/2wCEAAkGBhQSERQUExQWFBUWGR4XGBgXGCAcFxoXGRgcHBkaGBoYHSYeGBolHxocIC8gJCcpLCwsFh4xNTAqNSYrLCkBCQoKBQUFDQUFDSkYEhgpKSkpKSkpKSkpKSkpKSkpKSkpKSkpKSkpKSkpKSkpKSkpKSkpKSkpKSkpKSkpKSkpKf/AABEIALkBEAMBIgACEQEDEQH/xAAcAAACAwEBAQEAAAAAAAAAAAAEBQIDBgcAAQj/xABGEAABAgMFBQUFBQYEBQUAAAABAhEAAyEEBRIxQQYiUWFxEzKBkbEHQqHB8BQjUtHhFTNicoLxc5KywhYkNENTFzWTotL/xAAUAQEAAAAAAAAAAAAAAAAAAAAA/8QAFBEBAAAAAAAAAAAAAAAAAAAAAP/aAAwDAQACEQMRAD8A6+pdTAd42YTEYVVBI1OhHCL5hqYotC6eI9RAXJUwYUAiKpnOIlUQmTYD0ye2pgZc5XE+cSmLEUFQgIzbQoa/GA7bfwkoVMWThTUs5PCgi2fMEZ7aRAVZ5oH4FeYDiAuXtxKCcbTTjyaUp2AYlR4CMeu3p7S0HDiUUKKSJqlFeJBoAUusAGrnnnBN929GGQSrvMQyj+BJYgd1yxppCWyWxZNoPauky17pmlWaTVjVXHIGA6fcVvBkStGQkUJZwkCj184Zpn8/jGQ2btn3Evp6daxoJVofOAOl2neUxNGfepq1HprpELbtBKkJ++mpRQtiUxIHB8/CAkWreVnpmQ2VW1HjGQ9pFmeT2z1SOzw4QQRMIc17pDOCIBd7RbxTaexnylLWkJwEpCsIJZSQTkDUv0EaHZ+YfskkVBw5PzOcY65bYBI7IKxJmF1JPESiHTzHGmWsa+xzPugkju0zYU1gLlW0uXJA6/WkDKvJYOvmfziq1rbw+vrrC4Whyc3+UA9l3orieZcwfKvrLeIbiYyKp5YROVbmMBsv2uaYlOQdOhi6yWkkkvyz5mMPNvA4gNMWfQQ9sFsGHPOsBm9tbKqTaMaXwTa0JYKGfnn4w+9nl+FUtUgqLy95PNKjlnoX84ntLd/2izrQnvAOj+YaeIpGG2VvXspyJhcMcCx/AqhPgWMB2tNoIGfWsRVaDTTxgJM0NFCpm9xP5wDU2+tSTBKLQaVhEqY1ax9l3q2sBpZc19YjaFlkt+IawnkX4gd4gNxMCXpt5Z5U2UgqxYySoorhAyfqfSA1stZ4xcknnA0mYCARV8vGL0wF4VE0mKkiJIGUAumrqYEtanSwLVFfERctRJLQNaF7viPUQF+OIGcC9coipbwME4fOvMmAsWuB5io9MmtFK5vhARnwqt4dCgzuCPOD50z0hPe95IkoK1ktkGzJOkBz+9JijJsu8UhJwkk0CkUcMMQYAx6zT5a/tIZWLsye+ClYSAU+66izZNk8EBKlIxpVLAK1L3gUqGJRJSlY1BauQCq0gezWlRRafvUlJRQFaVKH4nCd4lyajlAavZpbyUl3zFHIooij9OsaazJoK6fQjLXFgkyhL7WWTiUaLDDESQN4vSGibzl/jT/mH5wB0lNVtqp6gZ4RkRppXhGY9oFsH2UIxDEZiaOHYO6mzbnDiz3il1EkVVQjCxDci51FY59t5P7S0pY5ISH/AKlF4AjZ60APLA/id6sEmjHV1/ExsLNOcOAAkuaneCsWXAj4xlNmg8yYVD3FMedHhta78lIAlFWZUS2gc0pqcngGdoDjlpA0uWGyiS7VQcNPKjRFNqBP19PAemWIGF1qlFJNcqUhwq0DjA9oZVFQAEuydolPInrlFxxJydhSDbrs+HG+Ry+EGpsz14+cAFKvZQzc8Yx20CUotBUmiJtSOBPe+NfGNrbLtLlnyjKbToQJLKLKfEimbZh+kBuNlb37ayyyTvJ3FfzJ18Qx8YdIzrGC9ntpQpkpUywCpSa10fhlHQZYJrAfZkqEd5qw6RppspxC+87C6TrAc/u+57Tap85MlSU4CFErOQUHAAq9X5QHadiLUlSisKUWJGGrnTWgiraFBlT8VRupVTMsSk5dRELVekxSNxc00Hvl36A5UgN97P75tKZibPPClDCyXDlAAo5FQnSvKOkS3jL7DKCrLLU1TmdfExrZQgJiJpEewxICASzFkOxaF94odDHIsD5iDpozgC8JrJfmPUQGLv3bmZZrVMlMkoSE4d11OoPU4hCy0e0a0D3JJHUjP+qFu2iFftCYUPiZP+kcc4TmWcDkkEUIIfXT8PzrAaI+0meadnKP9ShED7S5zt2MummM+uUZOfLBffTUN3a+HOKDNDkukjOo608MoDZr9pM01+zo/wDk/SFVq2sNsUUKlBICSe8+Eg5igfg0ZuYlyap4UoM4YbII/wCb6JVl4fCsBZ24StLskCaolKSpweAoQAQRp7taPFlnUhKbSMCsRwoJJSUnEoN3a83TTOPipiu1JTmJ0wjeYZkEjQEA+9u8c4nZkTcCypSSCQzJQ/7xLB0bznKlIBNalYSrfSo4j7orXPKAzajy/wAo/KCjNK3UGFTnn+ucDT7OSXdIfmwgDrXaDglBk9yu6nNy/hQHxMBTprh25UDU8IstwZSA4ohI0ZqtlyIz4R9lS8ScOii0BrtkLP8AcTlPQIAdsipSYU34lP2mak0dbFTFgnXKNHspZ8NjmoUQreQhT0oVhmPkPCMtfakqtE873fVk+bwGl/btnokLYJAAJBrTpHwX5IB/ep+P5Rh5hU9MTaZxT2inNVUrrAdBXf1nz7UFtA7+kQF9yVqIMxITzOf5Rg8Sxqr4xbInnEKnPJ/zgOo2C0Y95LFDUP4jq3IQ5lKZMJdl0n7NKdqJ/tD3AyeJ9ICE87vyjBbaoGFBo7/J43tqlMgvrHPttPcA4mmmUA09mNmGCbMIBVjwg6hOEFhyeOlyJdPqkYX2Xy8NlWtQpjUqnAJDxubNbkLKUgKL600CTqeCh8YAtCYt7F0xBNqQxOIMM/AO9Oh8oss9qQWZT5lmOlDpmIDnm2ezi/tMtSJC5yClQKUDoQ5GVRrErv2YthH3djkyn1mLcjTIVjp9nWlTM9Q4oWanEcxF1g30JUQxIciAUbG3JMs9nTLmlJUD7rszDiBGjQiPqJcWBMB8CYkBH0CPrQGIuy/u3XOQU4TLObuFAuzc6Vid4TDgPh6iOXXBtkizTZi1kLKnDhVWxO1efrBKPaed9K0hYKiU1AID0BahgAttlE26Y38P+kQomWnChQxOaZaePjD+17RWS1KBVKmqWa4UqLuQMTMcPuipbKF14Wq70hkylk6tNdvEOHgM8qZ7xJBPKkUTZ1KEEvqNG0jUXdY7PMkyxNUpIUpZRVqOKGhcs0Za9pIlzlpS+EKZL5kaPAVTnz05fNoa7HpUm0EgYiUZcioVhTacSMJZIxpdhqHIq/SJ3VfCrPMK0pSp04ak5QDBSpf2vCvtBvUQR7xW5KSSAAWyUCKwXd6JahjCFpxTZZKlISEuV1ZSTiZwqmVIhaLUuauQpkpxFCjRNAEqJqugoRnqqD7qK8EtyhX3wySiqAkqABQcT0cg0gMlNsKxofFKvyjwlOapHkR8o6Dd17pnglOIMWr05QTLktUdeUBgLZLqN0FkgZ5Gr5Di8W2UB5QNHXpwyeOiWQvKSc3Du7u9XyGeeWsYu/rSgWnETkpXhRgfMQF98zgJMtIBZUxZf+kaDkRGfnzikpY5pcls+fw+EGWu0CZMlYDi3lbtaMlID9Wi613VNIlqQhStxqIcO5cUyPpAK1zMQczBzHTL0j4P5xlqOQ5xdNsk5NVS1JGrpU2f0IHVZVkdwp/pP5QFqnSzKBfNtNTrEMLEEl68Pp48bqm6oWP6FflH39nTEqdSFjM1QrhzEB13ZyV9xJb/AMaf9Ih6JAaOa3NtLMCAnGQUskJYBm8PWNlc21KZgCF94a8oBlb5e6fKOZbZpdQ4V6R0q/VNLbJ6OPSnWOXX/NBmhLHdzxAir6PpAbT2ezZf7PEtUxCDMMzMgK3t1wCaxuLvusApUhQAd2CQcwmgIy7vxMcUuwpBOhGsdR2GtSlrGA4kEbw0DDN9K+bwGi/4eBThoKGrVGJOEsQaDM+MFyLlCZgWkgMnCABl9GsMkS4uTLgBJF3Ngq+BIGWbNXOjtBctGEAN5RYkRYBART0iTR9j0B6PR6PQH57242PsdnS0kqM4q7pmOWL1ZuUJ07BkyO1xigchiWSdXZjk0aTbpHaWlIlqQVqZKQ28FPQk5NXjpEr5tZkyJllnLTiLOtKnSPeavAuGgM6dmHaTZ1gCZvLWtQxlJ7iGAypiI1JHCPlm2KQqUFdqpKgDiThBYjRweUF3De6UrxLAKSlJBb3hQMdNR1gWy3tNUJ3ZhG8sqLneAetDmGgB13WqZZ5RSopACnAGbnPMcIVWlTEhQTMKFBKjVJI0LivLyhpb71mShZ0S0/8AbxUDguTmBUt84Vm2JWmaSgJUcIJq7lQoxLaHnAQvxIaQQGBlAsS7ArXrrCyTKxKCXCXLOchDS+ijBJGI4xLSG93DvHPi8JwoQG4k3PhExTiYAAlICmwlKQgjCoFKu79GKLJIQJKcKFyy8whR0KZay6gku/8ANplrFdwEfZJq+0KVOEjeGFi4NFUJb1gmZMULI+NMwtMJACBmgg/u+Dk1+cAv2OtpOJJAaigdXdvERre0IHd0NOMcystvXLLoVhJBDjnB9h2knghCl40qoSalIOZBzgNZed6qlSBMlkq/7bF2ST7xBqcmHWMNPQvE6woFVXUGJ51h/bdq5nZmSZaTiSxVUMSaMMqBobXdMSUJTO3lFIOTnE2Y+bQGeuVBE2WoIURiFQkmOg3Uk9kAQaE1NHersHbOE0qegLQEMChIKwn8SVJAAIqKOctYWjbpSVYVMA/4XUxrVRWAa8tTAae2WesUpsCVFyMvCE6NslTRglynmMCWLjvNTLTWGlrvhMmSZqhVqJ4qOQ+uEA3kWYFi3TlErwt0qTg7Qspe6kBnNDxanzaOVz9oLRMfFNXXQFgPAQCqeoqcqJIyJLmnWA6nJuOVOSSUA+LKHMKiUzZVMnAQZpKpgQGw90pJJDM/UtkYztybbJAwzEKyzSRUjPPQw6s+3Uq0JkomJXKUiYFHAXcAEbpDF8g0BorFMUicmW00BUpSvvFO5SpIcAqLZnLiIy95WYTbbLSopAVQlWQAckmo4cdY1FmnJM5KklZT2JLTTvh1jRRcU+Uc92stJVNLaVEB0zZu4pCXCpchRBoQlyRxOIn1jYXRZUy3Slh7wAAoD00jitn2pIyphCanvYmqc8oJuzbqfJm40kFzvBVcQ58PCA7zLi1IjP7MbTItcsKCSlTOUmviDwh8lUB9mz0pFS0Rl2pKiwNYz953Atc/F283eBLDCAkBmSDh9TDix2AJCKqJAbeLmAPj5Ho9Aej0ej0B+Ur1vdU6dMUompURzrl5QstqlKVhfKnLnBN73njPZiUhLLJdCSlR6sWPlFa7vUwYj5wFUi0kDsyWDuCC46U09IIXKUlaSAWNHFRUVqM4DFjUkvhLaRcmcVTHqlzUPXKgp0gHql740aWlIOVcz6RnrTaXVgTUY8ROqlP6DTqeMMbytTKUEghOJIHJkufWEcs7wPN4Ay+lbyP8NHp+sEbJWMTLXLSpsO8VPkwQXgO91PMDfgQP/qIInzUSMKEAFbNMmGtTmlANABk+ZLwGgsctKEWtEtGJIUQ2JJLYxUO7gAhiNQY+WySlFmSrApDyVgd00KUtiw5GutYBu2cTLmgTSgYAAFLDE4wwGKmEZ+EH39iTZQO0SsCSGbAWUpaNUZ5QGPkUVkFMQWORGoMaOb2ISgoloxKypUAByesZuXOCUl3c5GG01W+jiEkvwOhPi0ACtVfrKNfdF4ImWdigKmJonyoqpp+kY4Z1i+67ZgmYhwI8xAfZ88YipD1yc1yzJjQWAypsj7xCSWIKmAUSDmCKuzRlSqkMbntBwkdT1f8AtAet91dmqYJS3SlKSQo1GIsEuM2ga9r1mTAmWvCAj8ORLNXmwiu9rX94cJowdjQs58c4XhVSeMBbjaJJyihRrE0mkAXK0qOFdIKsMzDMll8lg4hkGIL1ELcdIPucoUpl5DyLVaA6hKvVMyfMImGa0sbxSEhipw1Mm9IwNutQVOVWjsPCGye3TNUmUDNlYWRVNEuWG6XYO9eEJ7ZdE6TvTEEA65hzzGsBYlYAPCJImjEOGZgexrTQKIiCFgzCBlk+kB1vYu0Kl9koa4UkdcVPiI6VdlpUuUhagAVJBIGQeuscx2btIVKKktus1csIJD+Ua217Q/Zbt7c1KJKcPAqKQE/EiAdW+8UBSKnECQwo4avkz+EeXtHKQWmLSimKp0do43ZNq+zssohWKctUwqJJoSobxrU8P0gQ3kpbEkk6klyTzJgO82idjwYCC4JFaGnLOKrsK8awvNgQ3dw9HoYyOxNvxS0haSuqgltAGekbC7WdWEEClDnzz6wDCPsVmsTEB+OVzF4lOSKmvjyiUuYsGhHxgG0neX1PrE1zwQkAMR8YBym2gpDljEJRSpQBcEkaUzrCqWqoD5iDLEg4kknoIAq9ZMxUxZQCpL5NwDP0gH9mzAKy1A/CPl6zd98nKj8WHpAyZhcBznxgDpkhSpxA0DsM2QhywNdDBNjupM4qJmYSgJJChTeUEjwdQL8FcoGlTCiaqZVklqZF0sQTwYserawXfdp7MhKQGUEkuN/ClsAUegBbpwgD7GqWmzTUiWVBJSlZUUhZUFF3cGmTAZNrBO1bdmlIllBSiUAXBDKKlZppVny0rC25ZhFnX992ZVMTQqACk7xKiDmXLaQ02unKwj70TB9253SQQFkd3TMf3gM7N7EsVJXierYSG0agbWkQQoFSykkjCWfM9W8/CAyukXWcbqjyA8SYClJrHsbPEU5xGYeEBZOy+uMTs9pwueTQNPVSPpoID5aJmJRLxEUivE7xNEBFJi3SIpTFgEBEQy2du3t5hSVFNHBAer8OEAKRQ8YIuqcqWsKQSkjWA1903+mzz1JtHuuyyHIqwyS5p0hnfO3kuejsZSFHGHfC1AeddIxd8HtZoXjxKWHXTunJvIR5NkqK5Bg3AQDRQSUd0ExCzWUE7vB6cNQRA4sytFF9OMPbiuQLZU0qYkMUYQS5Yioz1fkYB7cyuxlzTk6KUJBJBagH08Cbe7YJmWKzyJYWAcJUpScKVYE5JfNlGvSN3dlnstnSEoVVbh1KxE4XfplHL/anfCZ9qlIQoKSiWGbJ5hxH4YYDO2efrD2zzxug8MX18IzUrhzaHSwykjigCnWA6rsWrEJNSGDkgV3wrlyEb67gApbHVudH5c45/sRPInS0g0KGy1SB+cdGkSGKi5JV9fKAJlKz5GsWiAJ1uRKO8oOohhqY8i8gEpKygE1ICsk8Q+enCA/HixvL6n1iqWAfWC+zSVqejqPrWKxLS590ecBBE+sMLtmgmruMuDavAXYo4q+EEWSWgLBSTwrAWWi0SsRJQ7EjvHN3ORpnHxFrQvcRJQlRrjdRIAqcyWygWZKSTmak5cTFkmWEUcOTUjjwHnU/RA20WlKVpKt5IPdCiMQxVOXDpm8QtlvlqnGZhMwqUVHFQNokAF8IFH5QDaptVAGnBnHxilUohqGurGA11itCTIUUyQE9qlJAWAQQgkVWkkir+AiW1y0hx2ZQVFK9GI7MjQDiIBuKdhkECf2RMwEDEUvu1cMx0+MG7U2Za3wrNoCVEkpGLCjChiSkZZ1ygM9utWPS1bp5kDryHPIxWpB1B5Ugm7ppQUqNBizOQDHy/SAANCesfM8vOC77UkzSpCgQc24tFVmKMBCtTmOAH5+kBGTJQpW+spTqUhy/QkPBQUkgIVRINFKBoniwqIHSkFbDugfIOfOCZdkBAJKwW4+g4QC9dkGIhK0kAsCaAjjWLjYVJpunmlQI8CDDKXdzsyj4gGPSLOBOILKZJJp8jrAALuuYlOJSDhdnFQCdCRR+UVrlEAuCPCGkuwlRLB9e8xry8YtVZZqQQFLQlRCVOoYWP4hwpAJwaxfYAXp4dYaJndoQlilSXxEjEyRRwE5xfdxSgpdEtQxVcEGtDq5gAbvtGJUwEVKnfTo0EikTva8bOl+xkiWQSFMVVZRAookZB/GBpdoCg/yMAXIDmkaMynsS6lOFJqnMNvUjOoUwcAw1Re6JdnWmZiAWCAWepBzYwGasF8FK2UpVMTqq5DMBnzgYzjMmqUolR4nOgYQNZkKmAsHPCjMGcl+sWzVkBJBAzHPT4QF1lS6gOJhwpX3yE1LfnCWzzWIOesdD2E2Wl2ntZs0FhuoYkMQN40zr6QDrZ69fspStSStZB3auEkuVFgWyA840CPaeO0COwVXQneNM0hsowF77ZhCUodKigAO28vmrRAGbZltIQ2bbJQnCYoA0wluBLluBgOxT9u5C+/KY5bykgpIBZsTVzimRfC0zVTVhKkyklAIOYoUuASU5kGmoNY5tZ9qET1L7YPiLBOlWc01oIPu68ldpOmJPvbyXbvqIw80sK9YDlU0nGT/EfWKiDxguRd8ydNKJaSpTktyBg9ex1qH/AGifEQCQLPGDrAhWMOkhnq3KL7LckxMxBUks9XHDNuMPhVQDYEu+dc64qUpoP1gM7Ml9mATVRds6dDxgdK6imsdAs93SGABSSRmSA5gOfYpQd8KuDafFvGAxE1VT1+cNJd7o/iFPCHQuOUasC9PPn8YIGx0oigY8fowA1ln4pUppeJKphZWLCXKQGyOg+MS2gnOskE2ZRJBAXQgMM0sCOcEmzCT2MsWhctYUaArCQhkkFkA1dyelYqvS5PtCsSZxmIdkkkvXUuIBKmzuB94Vad/j4/TR6ZdoKQATxZ+P6vFs3ZBYcPUVPTyygb9izGASWwuM9fpoCtVwuc2j4i4FnunFyAr8I8LJPTULNOdPjDrZ5C95cyYB2ak0IcEFwQQBXg3OA9cGz6SoFUsqXVwe6PBg3UkwytSzhmpXiQlBcYakaDDyqDWG0m8ZaFAkLlBVAQjAmudQPWF20jyUJnSyAxwlPuqCwatx1pSAQ2gKQsgEkUIUzjjwimalCklSgBM4gZvrU58oKVfQUhhLXXVxnEbOsulxTmxEBG6rWMsFAHqr13WhjOt7pO4GVQ5EZcQekTkKl43ZIBBo1Kn8obplSFBmlchQdf7wCa4bbLlpqCFHMhJ4sA4dxBO015JWuUkJdxiCnPvGnhSFkqS86YAPuwsUDtul9NIqvUFsXdD4U0rmVU4VLVgEduBwjFmVN/lFfiYPuwUaA7xtEyasKmZtQDSDLuBCxzgHSEboiu8kvZZozKcKvDEB84+ilDrA1qJCVoOSkkP0qPiIBNZpipJCkliRWgIY9fqkDTZ2JRNPAMPIQdbLOBL7Vw6iUpTnQDvfIQsliAYWMOoauWbxjbXZtCuzyexAAVicqd6LJJpxrGJsB3gephrMnup+fpALpk1DKo6iaPwiiWsVgZajH1C4Douyt1qWQJUvFM7wS+QDOouYaWD2dW1MwLV2SWW+9NA1fQGOd2S2LG9iLgUr4fOG93OtNXPxaAWbKXvKkWhapz4asweuKN+NsbGQ/aFGlUKf0+mjDSNllpUouCp9GYOdMX5Radm5j9xSueL+0BvLst0m0KUuSoLSmhcFwWejiv6xVeq5SLXLxrloSJZJxMHJIGfFiY++z67zLlLxJYmZl0SKwl9ogxT6B8MsADmVGA0glWWYxE2SQNAtOcXKuezKZO5R2Yh/1jkxuScc5K0/0H5iKF2RYoQUjoWdsngOuL2bkkOKdMiB/aPirgQQlkpTWuHED5kl/hnHIE4hqR4mLkW+YMpswdFn84DqS9lFBScOFSQcW8FYwohu8lY3GDNAS7nWF4ScDmgljcB07wJjD2baG0lQT9omMf42ekUDaS1pNLRMNaF39YDoU7ZyeSR2rANoHpo4HxhZb9j5gBKZpSMyHc1PvFmMZ2ybU2xagDOVSpLZAZmnl4xE7bWuoK3B/hH5QD2zez+ct2nsnwP+2GN3bGrkqQucvHKCgVEAuAxqaCgLVzGekZqT7SrWn/x8Kp/WDpXtctDMZEot/N/+oA7bmdLkiWmUmX2i3KxLViAQk7hL6kRmlTZlolypSQWlviJyqaeQgyZ7Q+0fHZZRfPDT4sYnY9q0AhKbKkYjhJxcafhgJ2C4JyACytPdceemkO7Pc81SQUoxJNaaxvk2YCW+HJPoIwtz+0WRKlIQZM0lCakNoKnPKAITdqmGOzn/ACiEt/CSAZbBONBFA6grSmn6Rpv/AFEsykpKkLwnjybhHMNorcJk+ctB3VKKh0J5wDGTbEIl9khZQsDvEB83fkdPKI7SWpKpSWWlS8IFDXmaZPnGf7cHvuY8Ch8zAVyMw8OJYIAIhWmS6gxoI0VlQCGI1ygDp0vGgKGogC2TdwlRDpHwdvN/hDeRZqAOW0q3pCbaiUkJlkU3mPOj/KAQW5VOQYAeBNPOKJQeCLbIwpFXJOXBqRCSmAJsY3hwaDZSzhVxZ4BQCD9awYQyDzH6QClUeCYktNYmmWeEBbJpz5Rprqmh5aABvGtct7Li1WjOyZZGkaXZ+wKUvtCMshq5yIgEcq/pxMzeBw17ooHYmmZFKc49/wAW2sFsSR1SH+EDy5qCZqEpWMQVmQXKS9GSK0h5/wABWoT5SVysKVhKlEqTug5hRdsTVbnAbfYW8sVmQqcRiXMWHAZJZgBT6rCfbK6pgVPnIAUmWZaeZJZRYagYo1FjuSdJ7MWdCfs8klXfCppHeUwYjPrBNx2hKUiYiQpcxY+8UotiL51FKNlSAVzLbNmoH2ezfaVpSkqxgJABToos5cUAfKEJt1omJtGKWiUuSySgrIUpRphSBTFTPnG4tAeYwwSBMIxJTVaj+IEZKajiMbMkIl2kABWFUwqLglTJWdMyXGsBlV3ytU7sRImdtiwNjclWTVpFH7WCVmWqWoKCiC6hQjiANDGmvBKU2wFCiFYlK7u8SVOnPKhaoHjGSv8A/wCtWSACaltTqTzgL597BKWIaoICUjMH8RqPDhAMy34FPgQUkUeWmtAa0zqDAV4zXNDFUm1lNCyhoDUDpwgG8y9NwKVLlJxbtENu5miTV4tXarJgod5ssBFfM+bxnp09Ss61j5LSXygNCqzFcoL7FRl1ZTLwhu9V+XwiiVKs6ywAB44yPUwFLvaclHZpmKCK7oO7XOmmcLwYB6ixyaVJ0LLH5Qyuu7ZCpqAVTEkqThAwqriGdRR4zyGaGWyMrFeFlA1moPkX+UB368k4ZEw5MhRz0Yx+f5Cvu1q1UMPQZk/CO6W68xNs1oYEYUKBfoRpHGbysrklIYA4RpABWxLdknEaJFNKkmF88d7wg+1Le0F6hNPJMLpk135q+UBViiaZb6GK1J0Zo+JmEZEiAbXdZxiAIYfGDbnX/wAwHZn8OWcASZ5NXJbMmGVytjKiAQ2Xp8YA+6Z5VPwZpJJL9dHpA1+TAFpDOASX5BJo3lBmzyD2q1GpY5kCuesINoJmJbJLhiS3EkcqwC60T8a3+vCJyxWKbNJLwzk2Qu6wU9YCqUkwRP7nw+MEKs5CXYgQLaiSABxA+hACykh4d2G7QtiCOj7wiFluRWHEzgFiQHgr7CEs7+XlAM7Fs8SAUpW2uJIIDZ8PSG9kuOb2icATgyUAGetMtYS2eaoAMpQPIl9KUNYKZSzWZv0AL5tl9CA0dp2RsyrXjkpTLCU4cCUuCXqpWkbKRZkqQcYC0kvvAMWy3TSHWqo9M7sAgti8MlZRQA4WSGHVhCaz2mbOlmZLBCQvBhUkhZAzIpQRsZ37s9YuT/tEBmbTZky5uIYWADOHmYtanIQlvRRdRCQMyAnic6+saK05q6wsPeR9cYDEWS4F4zOWn+VJzryzbr5CMrtlZsNqUWNUpI5BmavSOuL/AHqenzjnG2H74fy/7jAYSeDFYQ5q4EO7x7iYA909RACIkqKsKXJJYDWL0KUkFwPLzrH2TmrpDFf7qAXItoOaAelIsStBd0keAMV2fu+frDnZ794j+b5pgFyJSC2QPQiNT7PbuQq8JCqYgoqoeCVHLXhDmf8Av0/4I+UaS6f/AHKT/hn1mQDqTdxMmcggpxlKcjkSAfWOf7RXWlClpADdoQOTH9I7Hash/Mn/AFCOV7V/vpv+Ir/UYDnFoRvrU4fEYCtEkBHN3hpM/wBxhbavn84CFnGPOhOpy8YnJsgJAZzpHxGcFSO+jqIAmXdSxoYbWex4EMCCpWYpTq8Nrb+7PhAd2fXmIC6y2ZSEKNBipxy4HNPWMrbkvNWkOaAVzGR8co6KP3Cv5fnGJV/1S/D0EBVY7qJAhuuStSMKllSXBY1AbgdPAwVIyMXycldD6GAXJs7Nn5+kWSbsSKhIg+T9eZgiy6fXCAEl3e1cn4UL/l+kWKsGLIAcfPRzDqbl9cI8cl+EAgn2MoLFJB+I6RfKsBYk0AZuPgHhhM/do6j5xcvT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214818"/>
            <a:ext cx="3448056" cy="234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547942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bg1"/>
                </a:solidFill>
              </a:rPr>
              <a:t>В 1941-1945 г.г. на КМК </a:t>
            </a:r>
            <a:r>
              <a:rPr lang="ru-RU" i="1" dirty="0" err="1" smtClean="0">
                <a:solidFill>
                  <a:schemeClr val="bg1"/>
                </a:solidFill>
              </a:rPr>
              <a:t>сваpены</a:t>
            </a:r>
            <a:r>
              <a:rPr lang="ru-RU" i="1" dirty="0" smtClean="0">
                <a:solidFill>
                  <a:schemeClr val="bg1"/>
                </a:solidFill>
              </a:rPr>
              <a:t> 1973 </a:t>
            </a:r>
            <a:r>
              <a:rPr lang="ru-RU" i="1" dirty="0" err="1" smtClean="0">
                <a:solidFill>
                  <a:schemeClr val="bg1"/>
                </a:solidFill>
              </a:rPr>
              <a:t>скоpостные</a:t>
            </a:r>
            <a:r>
              <a:rPr lang="ru-RU" i="1" dirty="0" smtClean="0">
                <a:solidFill>
                  <a:schemeClr val="bg1"/>
                </a:solidFill>
              </a:rPr>
              <a:t> плавки, освоено 70 новых </a:t>
            </a:r>
            <a:r>
              <a:rPr lang="ru-RU" i="1" dirty="0" err="1" smtClean="0">
                <a:solidFill>
                  <a:schemeClr val="bg1"/>
                </a:solidFill>
              </a:rPr>
              <a:t>маpок</a:t>
            </a:r>
            <a:r>
              <a:rPr lang="ru-RU" i="1" dirty="0" smtClean="0">
                <a:solidFill>
                  <a:schemeClr val="bg1"/>
                </a:solidFill>
              </a:rPr>
              <a:t> стали. Из кузнецкого металла было изготовлено 50 тыс. тяжелых танков, 45 тыс. самолетов, 100 млн. </a:t>
            </a:r>
            <a:r>
              <a:rPr lang="ru-RU" i="1" dirty="0" err="1" smtClean="0">
                <a:solidFill>
                  <a:schemeClr val="bg1"/>
                </a:solidFill>
              </a:rPr>
              <a:t>снаpядов</a:t>
            </a:r>
            <a:r>
              <a:rPr lang="ru-RU" i="1" dirty="0" smtClean="0">
                <a:solidFill>
                  <a:schemeClr val="bg1"/>
                </a:solidFill>
              </a:rPr>
              <a:t> - почти половина всей военной </a:t>
            </a:r>
            <a:r>
              <a:rPr lang="ru-RU" i="1" dirty="0" err="1" smtClean="0">
                <a:solidFill>
                  <a:schemeClr val="bg1"/>
                </a:solidFill>
              </a:rPr>
              <a:t>пpодукции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стpаны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b="10447"/>
          <a:stretch>
            <a:fillRect/>
          </a:stretch>
        </p:blipFill>
        <p:spPr bwMode="auto">
          <a:xfrm>
            <a:off x="571472" y="3357562"/>
            <a:ext cx="239077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http://t1.gstatic.com/images?q=tbn:ANd9GcTL6IwpSq5Sa3nQYzIb41bacFVJxm2dcEgTuAo5z99egZXdUa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8"/>
            <a:ext cx="4636274" cy="2049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0.gstatic.com/images?q=tbn:ANd9GcQ6nU3-df1QqocuwZofuyeCVBoNzsHXOPc177nr6-tEGptGiEtl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39015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90" name="Picture 6" descr="http://t0.gstatic.com/images?q=tbn:ANd9GcQnc1h5Hzri5y-HCokKSDTZl-GI8C1sa-aRQ70SuezOqNE2pu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86124"/>
            <a:ext cx="4743465" cy="3197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322695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19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В г. Новокузнецке /</a:t>
            </a:r>
            <a:r>
              <a:rPr lang="ru-RU" sz="4400" dirty="0" err="1" smtClean="0">
                <a:solidFill>
                  <a:schemeClr val="bg1"/>
                </a:solidFill>
              </a:rPr>
              <a:t>Сталинске</a:t>
            </a:r>
            <a:r>
              <a:rPr lang="ru-RU" sz="4400" dirty="0" smtClean="0">
                <a:solidFill>
                  <a:schemeClr val="bg1"/>
                </a:solidFill>
              </a:rPr>
              <a:t>/ дислоцировались</a:t>
            </a: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b="1" dirty="0" smtClean="0">
                <a:solidFill>
                  <a:srgbClr val="FFFF00"/>
                </a:solidFill>
              </a:rPr>
              <a:t>11 госпиталей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Госпитали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Здание школы № 8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PIM37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428736"/>
            <a:ext cx="8072494" cy="5045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194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Новокузнецк в годы великой Отечественной войны </vt:lpstr>
      <vt:lpstr>Водная станция</vt:lpstr>
      <vt:lpstr>Начало войны </vt:lpstr>
      <vt:lpstr>Презентация PowerPoint</vt:lpstr>
      <vt:lpstr>Мобилизация людей и трудовых ресурсов </vt:lpstr>
      <vt:lpstr>Презентация PowerPoint</vt:lpstr>
      <vt:lpstr>Презентация PowerPoint</vt:lpstr>
      <vt:lpstr>Госпитали </vt:lpstr>
      <vt:lpstr>Здание школы № 8</vt:lpstr>
      <vt:lpstr>Здание школы № 12</vt:lpstr>
      <vt:lpstr>Здание школы № 11</vt:lpstr>
      <vt:lpstr>Здание КузГПА</vt:lpstr>
      <vt:lpstr>Народные пожертвования</vt:lpstr>
      <vt:lpstr>Новокузнецкие солдаты</vt:lpstr>
      <vt:lpstr>Памятные места г.Новокузнецка</vt:lpstr>
      <vt:lpstr>Мемориал на площади Побед у КМК</vt:lpstr>
      <vt:lpstr>Бульвар Героев</vt:lpstr>
      <vt:lpstr>Презентация PowerPoint</vt:lpstr>
      <vt:lpstr>Памятник павшим в боях за Родину</vt:lpstr>
      <vt:lpstr>Помните! Через века, через года… Помните!!! </vt:lpstr>
      <vt:lpstr>С ДНЕМ ПОБЕДЫ!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Новокузнецк в годы великой Отечественной войны </dc:title>
  <dc:creator>Цинн </dc:creator>
  <cp:lastModifiedBy>User</cp:lastModifiedBy>
  <cp:revision>13</cp:revision>
  <dcterms:created xsi:type="dcterms:W3CDTF">2012-05-04T15:02:15Z</dcterms:created>
  <dcterms:modified xsi:type="dcterms:W3CDTF">2022-09-30T11:57:27Z</dcterms:modified>
</cp:coreProperties>
</file>